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63.svg" ContentType="image/svg+xml"/>
  <Override PartName="/ppt/media/image66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99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../media/image7.png"/><Relationship Id="rId6" Type="http://schemas.openxmlformats.org/officeDocument/2006/relationships/tags" Target="../tags/tag58.xml"/><Relationship Id="rId5" Type="http://schemas.openxmlformats.org/officeDocument/2006/relationships/image" Target="../media/image2.png"/><Relationship Id="rId4" Type="http://schemas.openxmlformats.org/officeDocument/2006/relationships/tags" Target="../tags/tag57.xml"/><Relationship Id="rId3" Type="http://schemas.openxmlformats.org/officeDocument/2006/relationships/image" Target="../media/image1.png"/><Relationship Id="rId2" Type="http://schemas.openxmlformats.org/officeDocument/2006/relationships/tags" Target="../tags/tag56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5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8" Type="http://schemas.openxmlformats.org/officeDocument/2006/relationships/tags" Target="../tags/tag155.xml"/><Relationship Id="rId17" Type="http://schemas.openxmlformats.org/officeDocument/2006/relationships/tags" Target="../tags/tag154.xml"/><Relationship Id="rId16" Type="http://schemas.openxmlformats.org/officeDocument/2006/relationships/tags" Target="../tags/tag153.xml"/><Relationship Id="rId15" Type="http://schemas.openxmlformats.org/officeDocument/2006/relationships/tags" Target="../tags/tag15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3" Type="http://schemas.openxmlformats.org/officeDocument/2006/relationships/tags" Target="../tags/tag212.xml"/><Relationship Id="rId22" Type="http://schemas.openxmlformats.org/officeDocument/2006/relationships/tags" Target="../tags/tag211.xml"/><Relationship Id="rId21" Type="http://schemas.openxmlformats.org/officeDocument/2006/relationships/tags" Target="../tags/tag210.xml"/><Relationship Id="rId20" Type="http://schemas.openxmlformats.org/officeDocument/2006/relationships/tags" Target="../tags/tag209.xml"/><Relationship Id="rId2" Type="http://schemas.openxmlformats.org/officeDocument/2006/relationships/tags" Target="../tags/tag191.xml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1.png"/><Relationship Id="rId2" Type="http://schemas.openxmlformats.org/officeDocument/2006/relationships/tags" Target="../tags/tag6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8" Type="http://schemas.openxmlformats.org/officeDocument/2006/relationships/tags" Target="../tags/tag229.xml"/><Relationship Id="rId17" Type="http://schemas.openxmlformats.org/officeDocument/2006/relationships/tags" Target="../tags/tag228.xml"/><Relationship Id="rId16" Type="http://schemas.openxmlformats.org/officeDocument/2006/relationships/tags" Target="../tags/tag227.xml"/><Relationship Id="rId15" Type="http://schemas.openxmlformats.org/officeDocument/2006/relationships/tags" Target="../tags/tag226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5" Type="http://schemas.openxmlformats.org/officeDocument/2006/relationships/tags" Target="../tags/tag256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8" Type="http://schemas.openxmlformats.org/officeDocument/2006/relationships/tags" Target="../tags/tag273.xml"/><Relationship Id="rId17" Type="http://schemas.openxmlformats.org/officeDocument/2006/relationships/tags" Target="../tags/tag272.xml"/><Relationship Id="rId16" Type="http://schemas.openxmlformats.org/officeDocument/2006/relationships/tags" Target="../tags/tag271.xml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5" Type="http://schemas.openxmlformats.org/officeDocument/2006/relationships/tags" Target="../tags/tag297.xml"/><Relationship Id="rId24" Type="http://schemas.openxmlformats.org/officeDocument/2006/relationships/tags" Target="../tags/tag296.xml"/><Relationship Id="rId23" Type="http://schemas.openxmlformats.org/officeDocument/2006/relationships/tags" Target="../tags/tag295.xml"/><Relationship Id="rId22" Type="http://schemas.openxmlformats.org/officeDocument/2006/relationships/tags" Target="../tags/tag294.xml"/><Relationship Id="rId21" Type="http://schemas.openxmlformats.org/officeDocument/2006/relationships/tags" Target="../tags/tag293.xml"/><Relationship Id="rId20" Type="http://schemas.openxmlformats.org/officeDocument/2006/relationships/tags" Target="../tags/tag292.xml"/><Relationship Id="rId2" Type="http://schemas.openxmlformats.org/officeDocument/2006/relationships/tags" Target="../tags/tag274.xml"/><Relationship Id="rId19" Type="http://schemas.openxmlformats.org/officeDocument/2006/relationships/tags" Target="../tags/tag291.xml"/><Relationship Id="rId18" Type="http://schemas.openxmlformats.org/officeDocument/2006/relationships/tags" Target="../tags/tag290.xml"/><Relationship Id="rId17" Type="http://schemas.openxmlformats.org/officeDocument/2006/relationships/tags" Target="../tags/tag289.xml"/><Relationship Id="rId16" Type="http://schemas.openxmlformats.org/officeDocument/2006/relationships/tags" Target="../tags/tag288.xml"/><Relationship Id="rId15" Type="http://schemas.openxmlformats.org/officeDocument/2006/relationships/tags" Target="../tags/tag287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8" Type="http://schemas.openxmlformats.org/officeDocument/2006/relationships/tags" Target="../tags/tag314.xml"/><Relationship Id="rId17" Type="http://schemas.openxmlformats.org/officeDocument/2006/relationships/tags" Target="../tags/tag313.xml"/><Relationship Id="rId16" Type="http://schemas.openxmlformats.org/officeDocument/2006/relationships/tags" Target="../tags/tag312.xml"/><Relationship Id="rId15" Type="http://schemas.openxmlformats.org/officeDocument/2006/relationships/tags" Target="../tags/tag311.xml"/><Relationship Id="rId14" Type="http://schemas.openxmlformats.org/officeDocument/2006/relationships/tags" Target="../tags/tag310.xml"/><Relationship Id="rId13" Type="http://schemas.openxmlformats.org/officeDocument/2006/relationships/tags" Target="../tags/tag309.xml"/><Relationship Id="rId12" Type="http://schemas.openxmlformats.org/officeDocument/2006/relationships/tags" Target="../tags/tag308.xml"/><Relationship Id="rId11" Type="http://schemas.openxmlformats.org/officeDocument/2006/relationships/tags" Target="../tags/tag307.xml"/><Relationship Id="rId10" Type="http://schemas.openxmlformats.org/officeDocument/2006/relationships/tags" Target="../tags/tag306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7" Type="http://schemas.openxmlformats.org/officeDocument/2006/relationships/tags" Target="../tags/tag330.xml"/><Relationship Id="rId16" Type="http://schemas.openxmlformats.org/officeDocument/2006/relationships/tags" Target="../tags/tag329.xml"/><Relationship Id="rId15" Type="http://schemas.openxmlformats.org/officeDocument/2006/relationships/tags" Target="../tags/tag328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" Type="http://schemas.openxmlformats.org/officeDocument/2006/relationships/tags" Target="../tags/tag325.xml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7" Type="http://schemas.openxmlformats.org/officeDocument/2006/relationships/tags" Target="../tags/tag346.xml"/><Relationship Id="rId16" Type="http://schemas.openxmlformats.org/officeDocument/2006/relationships/tags" Target="../tags/tag345.xml"/><Relationship Id="rId15" Type="http://schemas.openxmlformats.org/officeDocument/2006/relationships/tags" Target="../tags/tag344.xml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1" Type="http://schemas.openxmlformats.org/officeDocument/2006/relationships/tags" Target="../tags/tag366.xml"/><Relationship Id="rId20" Type="http://schemas.openxmlformats.org/officeDocument/2006/relationships/tags" Target="../tags/tag365.xml"/><Relationship Id="rId2" Type="http://schemas.openxmlformats.org/officeDocument/2006/relationships/tags" Target="../tags/tag347.xml"/><Relationship Id="rId19" Type="http://schemas.openxmlformats.org/officeDocument/2006/relationships/tags" Target="../tags/tag364.xml"/><Relationship Id="rId18" Type="http://schemas.openxmlformats.org/officeDocument/2006/relationships/tags" Target="../tags/tag363.xml"/><Relationship Id="rId17" Type="http://schemas.openxmlformats.org/officeDocument/2006/relationships/tags" Target="../tags/tag362.xml"/><Relationship Id="rId16" Type="http://schemas.openxmlformats.org/officeDocument/2006/relationships/tags" Target="../tags/tag361.xml"/><Relationship Id="rId15" Type="http://schemas.openxmlformats.org/officeDocument/2006/relationships/tags" Target="../tags/tag360.xml"/><Relationship Id="rId14" Type="http://schemas.openxmlformats.org/officeDocument/2006/relationships/tags" Target="../tags/tag359.xml"/><Relationship Id="rId13" Type="http://schemas.openxmlformats.org/officeDocument/2006/relationships/tags" Target="../tags/tag358.xml"/><Relationship Id="rId12" Type="http://schemas.openxmlformats.org/officeDocument/2006/relationships/tags" Target="../tags/tag357.xml"/><Relationship Id="rId11" Type="http://schemas.openxmlformats.org/officeDocument/2006/relationships/tags" Target="../tags/tag356.xml"/><Relationship Id="rId10" Type="http://schemas.openxmlformats.org/officeDocument/2006/relationships/tags" Target="../tags/tag355.xm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74.xml"/><Relationship Id="rId8" Type="http://schemas.openxmlformats.org/officeDocument/2006/relationships/tags" Target="../tags/tag373.xml"/><Relationship Id="rId7" Type="http://schemas.openxmlformats.org/officeDocument/2006/relationships/tags" Target="../tags/tag372.xml"/><Relationship Id="rId6" Type="http://schemas.openxmlformats.org/officeDocument/2006/relationships/tags" Target="../tags/tag371.xml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4" Type="http://schemas.openxmlformats.org/officeDocument/2006/relationships/tags" Target="../tags/tag379.xml"/><Relationship Id="rId13" Type="http://schemas.openxmlformats.org/officeDocument/2006/relationships/tags" Target="../tags/tag378.xml"/><Relationship Id="rId12" Type="http://schemas.openxmlformats.org/officeDocument/2006/relationships/tags" Target="../tags/tag377.xml"/><Relationship Id="rId11" Type="http://schemas.openxmlformats.org/officeDocument/2006/relationships/tags" Target="../tags/tag376.xml"/><Relationship Id="rId10" Type="http://schemas.openxmlformats.org/officeDocument/2006/relationships/tags" Target="../tags/tag37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1" Type="http://schemas.openxmlformats.org/officeDocument/2006/relationships/tags" Target="../tags/tag399.xml"/><Relationship Id="rId20" Type="http://schemas.openxmlformats.org/officeDocument/2006/relationships/tags" Target="../tags/tag398.xml"/><Relationship Id="rId2" Type="http://schemas.openxmlformats.org/officeDocument/2006/relationships/tags" Target="../tags/tag380.xml"/><Relationship Id="rId19" Type="http://schemas.openxmlformats.org/officeDocument/2006/relationships/tags" Target="../tags/tag397.xml"/><Relationship Id="rId18" Type="http://schemas.openxmlformats.org/officeDocument/2006/relationships/tags" Target="../tags/tag396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tags" Target="../tags/tag406.xml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1" Type="http://schemas.openxmlformats.org/officeDocument/2006/relationships/tags" Target="../tags/tag419.xml"/><Relationship Id="rId20" Type="http://schemas.openxmlformats.org/officeDocument/2006/relationships/tags" Target="../tags/tag418.xml"/><Relationship Id="rId2" Type="http://schemas.openxmlformats.org/officeDocument/2006/relationships/tags" Target="../tags/tag400.xml"/><Relationship Id="rId19" Type="http://schemas.openxmlformats.org/officeDocument/2006/relationships/tags" Target="../tags/tag417.xml"/><Relationship Id="rId18" Type="http://schemas.openxmlformats.org/officeDocument/2006/relationships/tags" Target="../tags/tag416.xml"/><Relationship Id="rId17" Type="http://schemas.openxmlformats.org/officeDocument/2006/relationships/tags" Target="../tags/tag415.xml"/><Relationship Id="rId16" Type="http://schemas.openxmlformats.org/officeDocument/2006/relationships/tags" Target="../tags/tag414.xml"/><Relationship Id="rId15" Type="http://schemas.openxmlformats.org/officeDocument/2006/relationships/tags" Target="../tags/tag413.xml"/><Relationship Id="rId14" Type="http://schemas.openxmlformats.org/officeDocument/2006/relationships/tags" Target="../tags/tag412.xml"/><Relationship Id="rId13" Type="http://schemas.openxmlformats.org/officeDocument/2006/relationships/tags" Target="../tags/tag411.xml"/><Relationship Id="rId12" Type="http://schemas.openxmlformats.org/officeDocument/2006/relationships/tags" Target="../tags/tag410.xml"/><Relationship Id="rId11" Type="http://schemas.openxmlformats.org/officeDocument/2006/relationships/tags" Target="../tags/tag409.xml"/><Relationship Id="rId10" Type="http://schemas.openxmlformats.org/officeDocument/2006/relationships/tags" Target="../tags/tag408.xm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tags" Target="../tags/tag425.xml"/><Relationship Id="rId6" Type="http://schemas.openxmlformats.org/officeDocument/2006/relationships/tags" Target="../tags/tag424.xml"/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7" Type="http://schemas.openxmlformats.org/officeDocument/2006/relationships/tags" Target="../tags/tag435.xml"/><Relationship Id="rId16" Type="http://schemas.openxmlformats.org/officeDocument/2006/relationships/tags" Target="../tags/tag434.xml"/><Relationship Id="rId15" Type="http://schemas.openxmlformats.org/officeDocument/2006/relationships/tags" Target="../tags/tag433.xml"/><Relationship Id="rId14" Type="http://schemas.openxmlformats.org/officeDocument/2006/relationships/tags" Target="../tags/tag432.xml"/><Relationship Id="rId13" Type="http://schemas.openxmlformats.org/officeDocument/2006/relationships/tags" Target="../tags/tag431.xml"/><Relationship Id="rId12" Type="http://schemas.openxmlformats.org/officeDocument/2006/relationships/tags" Target="../tags/tag430.xml"/><Relationship Id="rId11" Type="http://schemas.openxmlformats.org/officeDocument/2006/relationships/tags" Target="../tags/tag429.xml"/><Relationship Id="rId10" Type="http://schemas.openxmlformats.org/officeDocument/2006/relationships/tags" Target="../tags/tag428.xm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443.xml"/><Relationship Id="rId8" Type="http://schemas.openxmlformats.org/officeDocument/2006/relationships/tags" Target="../tags/tag442.xml"/><Relationship Id="rId7" Type="http://schemas.openxmlformats.org/officeDocument/2006/relationships/tags" Target="../tags/tag441.xml"/><Relationship Id="rId6" Type="http://schemas.openxmlformats.org/officeDocument/2006/relationships/tags" Target="../tags/tag440.xml"/><Relationship Id="rId5" Type="http://schemas.openxmlformats.org/officeDocument/2006/relationships/tags" Target="../tags/tag439.xml"/><Relationship Id="rId4" Type="http://schemas.openxmlformats.org/officeDocument/2006/relationships/tags" Target="../tags/tag438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5" Type="http://schemas.openxmlformats.org/officeDocument/2006/relationships/tags" Target="../tags/tag449.xml"/><Relationship Id="rId14" Type="http://schemas.openxmlformats.org/officeDocument/2006/relationships/tags" Target="../tags/tag448.xml"/><Relationship Id="rId13" Type="http://schemas.openxmlformats.org/officeDocument/2006/relationships/tags" Target="../tags/tag447.xml"/><Relationship Id="rId12" Type="http://schemas.openxmlformats.org/officeDocument/2006/relationships/tags" Target="../tags/tag446.xml"/><Relationship Id="rId11" Type="http://schemas.openxmlformats.org/officeDocument/2006/relationships/tags" Target="../tags/tag445.xml"/><Relationship Id="rId10" Type="http://schemas.openxmlformats.org/officeDocument/2006/relationships/tags" Target="../tags/tag444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457.xml"/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9" Type="http://schemas.openxmlformats.org/officeDocument/2006/relationships/tags" Target="../tags/tag477.xml"/><Relationship Id="rId28" Type="http://schemas.openxmlformats.org/officeDocument/2006/relationships/tags" Target="../tags/tag476.xml"/><Relationship Id="rId27" Type="http://schemas.openxmlformats.org/officeDocument/2006/relationships/tags" Target="../tags/tag475.xml"/><Relationship Id="rId26" Type="http://schemas.openxmlformats.org/officeDocument/2006/relationships/tags" Target="../tags/tag474.xml"/><Relationship Id="rId25" Type="http://schemas.openxmlformats.org/officeDocument/2006/relationships/tags" Target="../tags/tag473.xml"/><Relationship Id="rId24" Type="http://schemas.openxmlformats.org/officeDocument/2006/relationships/tags" Target="../tags/tag472.xml"/><Relationship Id="rId23" Type="http://schemas.openxmlformats.org/officeDocument/2006/relationships/tags" Target="../tags/tag471.xml"/><Relationship Id="rId22" Type="http://schemas.openxmlformats.org/officeDocument/2006/relationships/tags" Target="../tags/tag470.xml"/><Relationship Id="rId21" Type="http://schemas.openxmlformats.org/officeDocument/2006/relationships/tags" Target="../tags/tag469.xml"/><Relationship Id="rId20" Type="http://schemas.openxmlformats.org/officeDocument/2006/relationships/tags" Target="../tags/tag468.xml"/><Relationship Id="rId2" Type="http://schemas.openxmlformats.org/officeDocument/2006/relationships/tags" Target="../tags/tag450.xml"/><Relationship Id="rId19" Type="http://schemas.openxmlformats.org/officeDocument/2006/relationships/tags" Target="../tags/tag467.xml"/><Relationship Id="rId18" Type="http://schemas.openxmlformats.org/officeDocument/2006/relationships/tags" Target="../tags/tag466.xml"/><Relationship Id="rId17" Type="http://schemas.openxmlformats.org/officeDocument/2006/relationships/tags" Target="../tags/tag465.xml"/><Relationship Id="rId16" Type="http://schemas.openxmlformats.org/officeDocument/2006/relationships/tags" Target="../tags/tag464.xml"/><Relationship Id="rId15" Type="http://schemas.openxmlformats.org/officeDocument/2006/relationships/tags" Target="../tags/tag463.xml"/><Relationship Id="rId14" Type="http://schemas.openxmlformats.org/officeDocument/2006/relationships/tags" Target="../tags/tag462.xml"/><Relationship Id="rId13" Type="http://schemas.openxmlformats.org/officeDocument/2006/relationships/tags" Target="../tags/tag461.xml"/><Relationship Id="rId12" Type="http://schemas.openxmlformats.org/officeDocument/2006/relationships/tags" Target="../tags/tag460.xml"/><Relationship Id="rId11" Type="http://schemas.openxmlformats.org/officeDocument/2006/relationships/tags" Target="../tags/tag459.xml"/><Relationship Id="rId10" Type="http://schemas.openxmlformats.org/officeDocument/2006/relationships/tags" Target="../tags/tag458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485.xml"/><Relationship Id="rId8" Type="http://schemas.openxmlformats.org/officeDocument/2006/relationships/tags" Target="../tags/tag484.xml"/><Relationship Id="rId7" Type="http://schemas.openxmlformats.org/officeDocument/2006/relationships/tags" Target="../tags/tag483.xml"/><Relationship Id="rId6" Type="http://schemas.openxmlformats.org/officeDocument/2006/relationships/tags" Target="../tags/tag482.xml"/><Relationship Id="rId5" Type="http://schemas.openxmlformats.org/officeDocument/2006/relationships/tags" Target="../tags/tag481.xml"/><Relationship Id="rId4" Type="http://schemas.openxmlformats.org/officeDocument/2006/relationships/tags" Target="../tags/tag480.xml"/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0" Type="http://schemas.openxmlformats.org/officeDocument/2006/relationships/tags" Target="../tags/tag486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tags" Target="../tags/tag493.xml"/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tags" Target="../tags/tag488.xml"/><Relationship Id="rId25" Type="http://schemas.openxmlformats.org/officeDocument/2006/relationships/tags" Target="../tags/tag510.xml"/><Relationship Id="rId24" Type="http://schemas.openxmlformats.org/officeDocument/2006/relationships/tags" Target="../tags/tag509.xml"/><Relationship Id="rId23" Type="http://schemas.openxmlformats.org/officeDocument/2006/relationships/tags" Target="../tags/tag508.xml"/><Relationship Id="rId22" Type="http://schemas.openxmlformats.org/officeDocument/2006/relationships/tags" Target="../tags/tag507.xml"/><Relationship Id="rId21" Type="http://schemas.openxmlformats.org/officeDocument/2006/relationships/tags" Target="../tags/tag506.xml"/><Relationship Id="rId20" Type="http://schemas.openxmlformats.org/officeDocument/2006/relationships/tags" Target="../tags/tag505.xml"/><Relationship Id="rId2" Type="http://schemas.openxmlformats.org/officeDocument/2006/relationships/tags" Target="../tags/tag487.xml"/><Relationship Id="rId19" Type="http://schemas.openxmlformats.org/officeDocument/2006/relationships/tags" Target="../tags/tag504.xml"/><Relationship Id="rId18" Type="http://schemas.openxmlformats.org/officeDocument/2006/relationships/tags" Target="../tags/tag503.xml"/><Relationship Id="rId17" Type="http://schemas.openxmlformats.org/officeDocument/2006/relationships/tags" Target="../tags/tag502.xml"/><Relationship Id="rId16" Type="http://schemas.openxmlformats.org/officeDocument/2006/relationships/tags" Target="../tags/tag501.xml"/><Relationship Id="rId15" Type="http://schemas.openxmlformats.org/officeDocument/2006/relationships/tags" Target="../tags/tag500.xml"/><Relationship Id="rId14" Type="http://schemas.openxmlformats.org/officeDocument/2006/relationships/tags" Target="../tags/tag499.xml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3" Type="http://schemas.openxmlformats.org/officeDocument/2006/relationships/tags" Target="../tags/tag512.xml"/><Relationship Id="rId21" Type="http://schemas.openxmlformats.org/officeDocument/2006/relationships/tags" Target="../tags/tag530.xml"/><Relationship Id="rId20" Type="http://schemas.openxmlformats.org/officeDocument/2006/relationships/tags" Target="../tags/tag529.xml"/><Relationship Id="rId2" Type="http://schemas.openxmlformats.org/officeDocument/2006/relationships/tags" Target="../tags/tag511.xml"/><Relationship Id="rId19" Type="http://schemas.openxmlformats.org/officeDocument/2006/relationships/tags" Target="../tags/tag528.xml"/><Relationship Id="rId18" Type="http://schemas.openxmlformats.org/officeDocument/2006/relationships/tags" Target="../tags/tag527.xml"/><Relationship Id="rId17" Type="http://schemas.openxmlformats.org/officeDocument/2006/relationships/tags" Target="../tags/tag526.xml"/><Relationship Id="rId16" Type="http://schemas.openxmlformats.org/officeDocument/2006/relationships/tags" Target="../tags/tag525.xml"/><Relationship Id="rId15" Type="http://schemas.openxmlformats.org/officeDocument/2006/relationships/tags" Target="../tags/tag524.xml"/><Relationship Id="rId14" Type="http://schemas.openxmlformats.org/officeDocument/2006/relationships/tags" Target="../tags/tag523.xml"/><Relationship Id="rId13" Type="http://schemas.openxmlformats.org/officeDocument/2006/relationships/tags" Target="../tags/tag522.xml"/><Relationship Id="rId12" Type="http://schemas.openxmlformats.org/officeDocument/2006/relationships/tags" Target="../tags/tag521.xml"/><Relationship Id="rId11" Type="http://schemas.openxmlformats.org/officeDocument/2006/relationships/tags" Target="../tags/tag520.xml"/><Relationship Id="rId10" Type="http://schemas.openxmlformats.org/officeDocument/2006/relationships/tags" Target="../tags/tag519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538.xml"/><Relationship Id="rId8" Type="http://schemas.openxmlformats.org/officeDocument/2006/relationships/tags" Target="../tags/tag537.xml"/><Relationship Id="rId7" Type="http://schemas.openxmlformats.org/officeDocument/2006/relationships/tags" Target="../tags/tag536.xml"/><Relationship Id="rId6" Type="http://schemas.openxmlformats.org/officeDocument/2006/relationships/tags" Target="../tags/tag535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tags" Target="../tags/tag532.xml"/><Relationship Id="rId23" Type="http://schemas.openxmlformats.org/officeDocument/2006/relationships/tags" Target="../tags/tag552.xml"/><Relationship Id="rId22" Type="http://schemas.openxmlformats.org/officeDocument/2006/relationships/tags" Target="../tags/tag551.xml"/><Relationship Id="rId21" Type="http://schemas.openxmlformats.org/officeDocument/2006/relationships/tags" Target="../tags/tag550.xml"/><Relationship Id="rId20" Type="http://schemas.openxmlformats.org/officeDocument/2006/relationships/tags" Target="../tags/tag549.xml"/><Relationship Id="rId2" Type="http://schemas.openxmlformats.org/officeDocument/2006/relationships/tags" Target="../tags/tag531.xml"/><Relationship Id="rId19" Type="http://schemas.openxmlformats.org/officeDocument/2006/relationships/tags" Target="../tags/tag548.xml"/><Relationship Id="rId18" Type="http://schemas.openxmlformats.org/officeDocument/2006/relationships/tags" Target="../tags/tag547.xml"/><Relationship Id="rId17" Type="http://schemas.openxmlformats.org/officeDocument/2006/relationships/tags" Target="../tags/tag546.xml"/><Relationship Id="rId16" Type="http://schemas.openxmlformats.org/officeDocument/2006/relationships/tags" Target="../tags/tag545.xml"/><Relationship Id="rId15" Type="http://schemas.openxmlformats.org/officeDocument/2006/relationships/tags" Target="../tags/tag544.xml"/><Relationship Id="rId14" Type="http://schemas.openxmlformats.org/officeDocument/2006/relationships/tags" Target="../tags/tag543.xml"/><Relationship Id="rId13" Type="http://schemas.openxmlformats.org/officeDocument/2006/relationships/tags" Target="../tags/tag542.xml"/><Relationship Id="rId12" Type="http://schemas.openxmlformats.org/officeDocument/2006/relationships/tags" Target="../tags/tag541.xml"/><Relationship Id="rId11" Type="http://schemas.openxmlformats.org/officeDocument/2006/relationships/tags" Target="../tags/tag540.xml"/><Relationship Id="rId10" Type="http://schemas.openxmlformats.org/officeDocument/2006/relationships/tags" Target="../tags/tag53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image" Target="../media/image5.png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image" Target="../media/image2.png"/><Relationship Id="rId4" Type="http://schemas.openxmlformats.org/officeDocument/2006/relationships/tags" Target="../tags/tag45.xml"/><Relationship Id="rId3" Type="http://schemas.openxmlformats.org/officeDocument/2006/relationships/image" Target="../media/image1.png"/><Relationship Id="rId2" Type="http://schemas.openxmlformats.org/officeDocument/2006/relationships/tags" Target="../tags/tag44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>
            <a:off x="0" y="888999"/>
            <a:ext cx="11096628" cy="59663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>
            <a:off x="6313714" y="4402473"/>
            <a:ext cx="5878286" cy="24555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t="6984"/>
          <a:stretch>
            <a:fillRect/>
          </a:stretch>
        </p:blipFill>
        <p:spPr>
          <a:xfrm>
            <a:off x="7144539" y="683120"/>
            <a:ext cx="5047461" cy="5732194"/>
          </a:xfrm>
          <a:prstGeom prst="rect">
            <a:avLst/>
          </a:prstGeom>
        </p:spPr>
      </p:pic>
      <p:sp>
        <p:nvSpPr>
          <p:cNvPr id="11" name="日期占位符 4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标题 10"/>
          <p:cNvSpPr>
            <a:spLocks noGrp="1"/>
          </p:cNvSpPr>
          <p:nvPr>
            <p:ph type="title" idx="16388" hasCustomPrompt="1"/>
            <p:custDataLst>
              <p:tags r:id="rId11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/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9" hasCustomPrompt="1"/>
            <p:custDataLst>
              <p:tags r:id="rId12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spc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>
            <a:off x="0" y="888999"/>
            <a:ext cx="11096628" cy="59663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>
            <a:off x="5660358" y="4129549"/>
            <a:ext cx="6531642" cy="27284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0" t="37783" r="14065" b="51450"/>
          <a:stretch>
            <a:fillRect/>
          </a:stretch>
        </p:blipFill>
        <p:spPr>
          <a:xfrm>
            <a:off x="442906" y="165100"/>
            <a:ext cx="1298581" cy="1007496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6" t="11782" r="40938" b="67013"/>
          <a:stretch>
            <a:fillRect/>
          </a:stretch>
        </p:blipFill>
        <p:spPr>
          <a:xfrm flipH="1">
            <a:off x="9854957" y="2127957"/>
            <a:ext cx="1201738" cy="1454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0" t="27033" r="12551" b="11423"/>
          <a:stretch>
            <a:fillRect/>
          </a:stretch>
        </p:blipFill>
        <p:spPr>
          <a:xfrm flipH="1">
            <a:off x="7700135" y="784449"/>
            <a:ext cx="3868254" cy="5735918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Subtitle 15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3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1402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997200"/>
          </a:xfrm>
          <a:custGeom>
            <a:avLst/>
            <a:gdLst>
              <a:gd name="connisteX0" fmla="*/ 0 w 10972800"/>
              <a:gd name="connsiteY0" fmla="*/ 203200 h 2997200"/>
              <a:gd name="connisteX1" fmla="*/ 203200 w 10972800"/>
              <a:gd name="connsiteY1" fmla="*/ 0 h 2997200"/>
              <a:gd name="connisteX2" fmla="*/ 10769600 w 10972800"/>
              <a:gd name="connsiteY2" fmla="*/ 0 h 2997200"/>
              <a:gd name="connisteX3" fmla="*/ 10972800 w 10972800"/>
              <a:gd name="connsiteY3" fmla="*/ 203200 h 2997200"/>
              <a:gd name="connisteX4" fmla="*/ 10972800 w 10972800"/>
              <a:gd name="connsiteY4" fmla="*/ 2794000 h 2997200"/>
              <a:gd name="connisteX5" fmla="*/ 10769600 w 10972800"/>
              <a:gd name="connsiteY5" fmla="*/ 2997200 h 2997200"/>
              <a:gd name="connisteX6" fmla="*/ 203200 w 10972800"/>
              <a:gd name="connsiteY6" fmla="*/ 2997200 h 2997200"/>
              <a:gd name="connisteX7" fmla="*/ 0 w 10972800"/>
              <a:gd name="connsiteY7" fmla="*/ 2794000 h 2997200"/>
              <a:gd name="connisteX8" fmla="*/ 0 w 10972800"/>
              <a:gd name="connsiteY8" fmla="*/ 20320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9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94000"/>
                </a:lnTo>
                <a:cubicBezTo>
                  <a:pt x="10972800" y="2906224"/>
                  <a:pt x="10881824" y="2997200"/>
                  <a:pt x="107696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31496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892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4511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884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9093200" y="1892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093200" y="24511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31496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3454400" y="44069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3454400" y="49657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87884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093200" y="44069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093200" y="4965700"/>
            <a:ext cx="218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2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2032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2032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2032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21336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4384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4384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77724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772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772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3_7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2971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667000"/>
            <a:ext cx="2971800" cy="335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13" name="内容占位符 12"/>
          <p:cNvSpPr>
            <a:spLocks noGrp="1"/>
          </p:cNvSpPr>
          <p:nvPr>
            <p:ph idx="16393" hasCustomPrompt="1"/>
            <p:custDataLst>
              <p:tags r:id="rId7"/>
            </p:custDataLst>
          </p:nvPr>
        </p:nvSpPr>
        <p:spPr>
          <a:xfrm>
            <a:off x="4191000" y="2794000"/>
            <a:ext cx="7391400" cy="3454400"/>
          </a:xfrm>
          <a:custGeom>
            <a:avLst/>
            <a:gdLst>
              <a:gd name="connisteX0" fmla="*/ 0 w 7391400"/>
              <a:gd name="connsiteY0" fmla="*/ 203200 h 3454400"/>
              <a:gd name="connisteX1" fmla="*/ 203200 w 7391400"/>
              <a:gd name="connsiteY1" fmla="*/ 0 h 3454400"/>
              <a:gd name="connisteX2" fmla="*/ 7188200 w 7391400"/>
              <a:gd name="connsiteY2" fmla="*/ 0 h 3454400"/>
              <a:gd name="connisteX3" fmla="*/ 7391400 w 7391400"/>
              <a:gd name="connsiteY3" fmla="*/ 203200 h 3454400"/>
              <a:gd name="connisteX4" fmla="*/ 7391400 w 7391400"/>
              <a:gd name="connsiteY4" fmla="*/ 3251200 h 3454400"/>
              <a:gd name="connisteX5" fmla="*/ 7188200 w 7391400"/>
              <a:gd name="connsiteY5" fmla="*/ 3454400 h 3454400"/>
              <a:gd name="connisteX6" fmla="*/ 203200 w 7391400"/>
              <a:gd name="connsiteY6" fmla="*/ 3454400 h 3454400"/>
              <a:gd name="connisteX7" fmla="*/ 0 w 7391400"/>
              <a:gd name="connsiteY7" fmla="*/ 3251200 h 3454400"/>
              <a:gd name="connisteX8" fmla="*/ 0 w 73914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3914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88200" y="0"/>
                </a:lnTo>
                <a:cubicBezTo>
                  <a:pt x="7300424" y="0"/>
                  <a:pt x="7391400" y="90976"/>
                  <a:pt x="7391400" y="203200"/>
                </a:cubicBezTo>
                <a:lnTo>
                  <a:pt x="7391400" y="3251200"/>
                </a:lnTo>
                <a:cubicBezTo>
                  <a:pt x="7391400" y="3363424"/>
                  <a:pt x="7300424" y="3454400"/>
                  <a:pt x="71882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41910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343400" y="6096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343400" y="11176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5" hasCustomPrompt="1"/>
            <p:custDataLst>
              <p:tags r:id="rId11"/>
            </p:custDataLst>
          </p:nvPr>
        </p:nvSpPr>
        <p:spPr>
          <a:xfrm>
            <a:off x="68580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010400" y="6096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010400" y="11176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95250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9677400" y="6096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677400" y="11176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4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8" hasCustomPrompt="1"/>
            <p:custDataLst>
              <p:tags r:id="rId6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6510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1590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9" hasCustomPrompt="1"/>
            <p:custDataLst>
              <p:tags r:id="rId9"/>
            </p:custDataLst>
          </p:nvPr>
        </p:nvSpPr>
        <p:spPr>
          <a:xfrm>
            <a:off x="6324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797800" y="16510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797800" y="21590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400" hasCustomPrompt="1"/>
            <p:custDataLst>
              <p:tags r:id="rId12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33274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38354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401" hasCustomPrompt="1"/>
            <p:custDataLst>
              <p:tags r:id="rId15"/>
            </p:custDataLst>
          </p:nvPr>
        </p:nvSpPr>
        <p:spPr>
          <a:xfrm>
            <a:off x="6324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797800" y="33274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797800" y="38354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402" hasCustomPrompt="1"/>
            <p:custDataLst>
              <p:tags r:id="rId18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4" hasCustomPrompt="1"/>
            <p:custDataLst>
              <p:tags r:id="rId19"/>
            </p:custDataLst>
          </p:nvPr>
        </p:nvSpPr>
        <p:spPr>
          <a:xfrm>
            <a:off x="2082800" y="5003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2082800" y="55118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图片占位符 26"/>
          <p:cNvSpPr>
            <a:spLocks noGrp="1"/>
          </p:cNvSpPr>
          <p:nvPr>
            <p:ph type="pic" idx="16403" hasCustomPrompt="1"/>
            <p:custDataLst>
              <p:tags r:id="rId21"/>
            </p:custDataLst>
          </p:nvPr>
        </p:nvSpPr>
        <p:spPr>
          <a:xfrm>
            <a:off x="6324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idx="16396" hasCustomPrompt="1"/>
            <p:custDataLst>
              <p:tags r:id="rId22"/>
            </p:custDataLst>
          </p:nvPr>
        </p:nvSpPr>
        <p:spPr>
          <a:xfrm>
            <a:off x="7797800" y="5003800"/>
            <a:ext cx="378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397" hasCustomPrompt="1"/>
            <p:custDataLst>
              <p:tags r:id="rId23"/>
            </p:custDataLst>
          </p:nvPr>
        </p:nvSpPr>
        <p:spPr>
          <a:xfrm>
            <a:off x="7797800" y="5511800"/>
            <a:ext cx="378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927" r="28571"/>
          <a:stretch>
            <a:fillRect/>
          </a:stretch>
        </p:blipFill>
        <p:spPr>
          <a:xfrm>
            <a:off x="0" y="0"/>
            <a:ext cx="8708571" cy="66040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2" t="35205" r="24710" b="37651"/>
          <a:stretch>
            <a:fillRect/>
          </a:stretch>
        </p:blipFill>
        <p:spPr>
          <a:xfrm>
            <a:off x="5305473" y="4293308"/>
            <a:ext cx="6886526" cy="2564693"/>
          </a:xfrm>
          <a:prstGeom prst="rect">
            <a:avLst/>
          </a:prstGeom>
        </p:spPr>
      </p:pic>
      <p:pic>
        <p:nvPicPr>
          <p:cNvPr id="5" name="图片 4" descr="黑暗中的光&#10;&#10;中度可信度描述已自动生成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" t="9638" r="67920" b="61488"/>
          <a:stretch>
            <a:fillRect/>
          </a:stretch>
        </p:blipFill>
        <p:spPr>
          <a:xfrm>
            <a:off x="682172" y="477981"/>
            <a:ext cx="2308499" cy="1348191"/>
          </a:xfrm>
          <a:prstGeom prst="rect">
            <a:avLst/>
          </a:prstGeom>
        </p:spPr>
      </p:pic>
      <p:pic>
        <p:nvPicPr>
          <p:cNvPr id="6" name="图片 5" descr="黑暗中的光&#10;&#10;中度可信度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8" t="25610" r="-1" b="12914"/>
          <a:stretch>
            <a:fillRect/>
          </a:stretch>
        </p:blipFill>
        <p:spPr>
          <a:xfrm flipH="1">
            <a:off x="0" y="5141145"/>
            <a:ext cx="2162151" cy="1716855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1094508" y="1413164"/>
            <a:ext cx="2898679" cy="4073236"/>
          </a:xfrm>
        </p:spPr>
        <p:txBody>
          <a:bodyPr vert="eaVert" anchor="ctr">
            <a:normAutofit/>
          </a:bodyPr>
          <a:lstStyle>
            <a:lvl1pPr algn="ctr">
              <a:defRPr sz="8800" b="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7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1336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9296400" y="157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9296400" y="21336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46736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6736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4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203200 h 4724400"/>
              <a:gd name="connisteX1" fmla="*/ 203200 w 7391400"/>
              <a:gd name="connsiteY1" fmla="*/ 0 h 4724400"/>
              <a:gd name="connisteX2" fmla="*/ 7391400 w 7391400"/>
              <a:gd name="connsiteY2" fmla="*/ 0 h 4724400"/>
              <a:gd name="connisteX3" fmla="*/ 7391400 w 7391400"/>
              <a:gd name="connsiteY3" fmla="*/ 4724400 h 4724400"/>
              <a:gd name="connisteX4" fmla="*/ 203200 w 7391400"/>
              <a:gd name="connsiteY4" fmla="*/ 4724400 h 4724400"/>
              <a:gd name="connisteX5" fmla="*/ 0 w 7391400"/>
              <a:gd name="connsiteY5" fmla="*/ 4521200 h 4724400"/>
              <a:gd name="connisteX6" fmla="*/ 0 w 739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39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391400" y="0"/>
                </a:lnTo>
                <a:lnTo>
                  <a:pt x="739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5339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5339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0668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10668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2" hasCustomPrompt="1"/>
            <p:custDataLst>
              <p:tags r:id="rId14"/>
            </p:custDataLst>
          </p:nvPr>
        </p:nvSpPr>
        <p:spPr>
          <a:xfrm>
            <a:off x="45339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45339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9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5257800" y="2540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10200" y="25400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10200" y="3048000"/>
            <a:ext cx="2781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648700" y="2540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801100" y="25400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801100" y="3048000"/>
            <a:ext cx="2781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5257800" y="441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410200" y="44196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410200" y="4927600"/>
            <a:ext cx="2781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8648700" y="441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8801100" y="44196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8801100" y="4927600"/>
            <a:ext cx="2781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401" hasCustomPrompt="1"/>
            <p:custDataLst>
              <p:tags r:id="rId6"/>
            </p:custDataLst>
          </p:nvPr>
        </p:nvSpPr>
        <p:spPr>
          <a:xfrm>
            <a:off x="1066800" y="2286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250950" y="2514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4544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3962400"/>
            <a:ext cx="182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2" hasCustomPrompt="1"/>
            <p:custDataLst>
              <p:tags r:id="rId10"/>
            </p:custDataLst>
          </p:nvPr>
        </p:nvSpPr>
        <p:spPr>
          <a:xfrm>
            <a:off x="3352800" y="2286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3536950" y="2514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2895600" y="34544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895600" y="3962400"/>
            <a:ext cx="182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>
          <a:xfrm>
            <a:off x="5638800" y="2286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5822950" y="2514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5181600" y="34544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5181600" y="3962400"/>
            <a:ext cx="182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4" hasCustomPrompt="1"/>
            <p:custDataLst>
              <p:tags r:id="rId18"/>
            </p:custDataLst>
          </p:nvPr>
        </p:nvSpPr>
        <p:spPr>
          <a:xfrm>
            <a:off x="7924800" y="2286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8108950" y="2514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7467600" y="34544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7467600" y="3962400"/>
            <a:ext cx="182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5" hasCustomPrompt="1"/>
            <p:custDataLst>
              <p:tags r:id="rId22"/>
            </p:custDataLst>
          </p:nvPr>
        </p:nvSpPr>
        <p:spPr>
          <a:xfrm>
            <a:off x="10210800" y="2286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0" hasCustomPrompt="1"/>
            <p:custDataLst>
              <p:tags r:id="rId23"/>
            </p:custDataLst>
          </p:nvPr>
        </p:nvSpPr>
        <p:spPr>
          <a:xfrm>
            <a:off x="10394950" y="2514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8" hasCustomPrompt="1"/>
            <p:custDataLst>
              <p:tags r:id="rId24"/>
            </p:custDataLst>
          </p:nvPr>
        </p:nvSpPr>
        <p:spPr>
          <a:xfrm>
            <a:off x="9753600" y="3454400"/>
            <a:ext cx="182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9" hasCustomPrompt="1"/>
            <p:custDataLst>
              <p:tags r:id="rId25"/>
            </p:custDataLst>
          </p:nvPr>
        </p:nvSpPr>
        <p:spPr>
          <a:xfrm>
            <a:off x="9753600" y="3962400"/>
            <a:ext cx="182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9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2844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844800"/>
            <a:ext cx="2057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352800"/>
            <a:ext cx="2057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276600" y="2844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429000" y="2844800"/>
            <a:ext cx="2057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429000" y="3352800"/>
            <a:ext cx="2057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09600" y="4419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4419600"/>
            <a:ext cx="2057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4927600"/>
            <a:ext cx="2057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3276600" y="4419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3429000" y="4419600"/>
            <a:ext cx="2057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3429000" y="4927600"/>
            <a:ext cx="2057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4_2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93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2489200"/>
            <a:ext cx="2514600" cy="3352800"/>
          </a:xfrm>
          <a:custGeom>
            <a:avLst/>
            <a:gdLst>
              <a:gd name="connisteX0" fmla="*/ 0 w 2514600"/>
              <a:gd name="connsiteY0" fmla="*/ 203200 h 3352800"/>
              <a:gd name="connisteX1" fmla="*/ 203200 w 2514600"/>
              <a:gd name="connsiteY1" fmla="*/ 0 h 3352800"/>
              <a:gd name="connisteX2" fmla="*/ 2311400 w 2514600"/>
              <a:gd name="connsiteY2" fmla="*/ 0 h 3352800"/>
              <a:gd name="connisteX3" fmla="*/ 2514600 w 2514600"/>
              <a:gd name="connsiteY3" fmla="*/ 203200 h 3352800"/>
              <a:gd name="connisteX4" fmla="*/ 2514600 w 2514600"/>
              <a:gd name="connsiteY4" fmla="*/ 3149600 h 3352800"/>
              <a:gd name="connisteX5" fmla="*/ 2311400 w 2514600"/>
              <a:gd name="connsiteY5" fmla="*/ 3352800 h 3352800"/>
              <a:gd name="connisteX6" fmla="*/ 203200 w 2514600"/>
              <a:gd name="connsiteY6" fmla="*/ 3352800 h 3352800"/>
              <a:gd name="connisteX7" fmla="*/ 0 w 2514600"/>
              <a:gd name="connsiteY7" fmla="*/ 3149600 h 3352800"/>
              <a:gd name="connisteX8" fmla="*/ 0 w 25146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3149600"/>
                </a:lnTo>
                <a:cubicBezTo>
                  <a:pt x="2514600" y="3261824"/>
                  <a:pt x="2423624" y="3352800"/>
                  <a:pt x="23114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429000" y="193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3429000" y="2489200"/>
            <a:ext cx="2514600" cy="3352800"/>
          </a:xfrm>
          <a:custGeom>
            <a:avLst/>
            <a:gdLst>
              <a:gd name="connisteX0" fmla="*/ 0 w 2514600"/>
              <a:gd name="connsiteY0" fmla="*/ 203200 h 3352800"/>
              <a:gd name="connisteX1" fmla="*/ 203200 w 2514600"/>
              <a:gd name="connsiteY1" fmla="*/ 0 h 3352800"/>
              <a:gd name="connisteX2" fmla="*/ 2311400 w 2514600"/>
              <a:gd name="connsiteY2" fmla="*/ 0 h 3352800"/>
              <a:gd name="connisteX3" fmla="*/ 2514600 w 2514600"/>
              <a:gd name="connsiteY3" fmla="*/ 203200 h 3352800"/>
              <a:gd name="connisteX4" fmla="*/ 2514600 w 2514600"/>
              <a:gd name="connsiteY4" fmla="*/ 3149600 h 3352800"/>
              <a:gd name="connisteX5" fmla="*/ 2311400 w 2514600"/>
              <a:gd name="connsiteY5" fmla="*/ 3352800 h 3352800"/>
              <a:gd name="connisteX6" fmla="*/ 203200 w 2514600"/>
              <a:gd name="connsiteY6" fmla="*/ 3352800 h 3352800"/>
              <a:gd name="connisteX7" fmla="*/ 0 w 2514600"/>
              <a:gd name="connsiteY7" fmla="*/ 3149600 h 3352800"/>
              <a:gd name="connisteX8" fmla="*/ 0 w 25146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3149600"/>
                </a:lnTo>
                <a:cubicBezTo>
                  <a:pt x="2514600" y="3261824"/>
                  <a:pt x="2423624" y="3352800"/>
                  <a:pt x="23114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733800" y="32512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6248400" y="193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6" hasCustomPrompt="1"/>
            <p:custDataLst>
              <p:tags r:id="rId13"/>
            </p:custDataLst>
          </p:nvPr>
        </p:nvSpPr>
        <p:spPr>
          <a:xfrm>
            <a:off x="6248400" y="2489200"/>
            <a:ext cx="2514600" cy="3352800"/>
          </a:xfrm>
          <a:custGeom>
            <a:avLst/>
            <a:gdLst>
              <a:gd name="connisteX0" fmla="*/ 0 w 2514600"/>
              <a:gd name="connsiteY0" fmla="*/ 203200 h 3352800"/>
              <a:gd name="connisteX1" fmla="*/ 203200 w 2514600"/>
              <a:gd name="connsiteY1" fmla="*/ 0 h 3352800"/>
              <a:gd name="connisteX2" fmla="*/ 2311400 w 2514600"/>
              <a:gd name="connsiteY2" fmla="*/ 0 h 3352800"/>
              <a:gd name="connisteX3" fmla="*/ 2514600 w 2514600"/>
              <a:gd name="connsiteY3" fmla="*/ 203200 h 3352800"/>
              <a:gd name="connisteX4" fmla="*/ 2514600 w 2514600"/>
              <a:gd name="connsiteY4" fmla="*/ 3149600 h 3352800"/>
              <a:gd name="connisteX5" fmla="*/ 2311400 w 2514600"/>
              <a:gd name="connsiteY5" fmla="*/ 3352800 h 3352800"/>
              <a:gd name="connisteX6" fmla="*/ 203200 w 2514600"/>
              <a:gd name="connsiteY6" fmla="*/ 3352800 h 3352800"/>
              <a:gd name="connisteX7" fmla="*/ 0 w 2514600"/>
              <a:gd name="connsiteY7" fmla="*/ 3149600 h 3352800"/>
              <a:gd name="connisteX8" fmla="*/ 0 w 25146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3149600"/>
                </a:lnTo>
                <a:cubicBezTo>
                  <a:pt x="2514600" y="3261824"/>
                  <a:pt x="2423624" y="3352800"/>
                  <a:pt x="23114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553200" y="32512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9067800" y="19304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7" hasCustomPrompt="1"/>
            <p:custDataLst>
              <p:tags r:id="rId16"/>
            </p:custDataLst>
          </p:nvPr>
        </p:nvSpPr>
        <p:spPr>
          <a:xfrm>
            <a:off x="9067800" y="2489200"/>
            <a:ext cx="2514600" cy="3352800"/>
          </a:xfrm>
          <a:custGeom>
            <a:avLst/>
            <a:gdLst>
              <a:gd name="connisteX0" fmla="*/ 0 w 2514600"/>
              <a:gd name="connsiteY0" fmla="*/ 203200 h 3352800"/>
              <a:gd name="connisteX1" fmla="*/ 203200 w 2514600"/>
              <a:gd name="connsiteY1" fmla="*/ 0 h 3352800"/>
              <a:gd name="connisteX2" fmla="*/ 2311400 w 2514600"/>
              <a:gd name="connsiteY2" fmla="*/ 0 h 3352800"/>
              <a:gd name="connisteX3" fmla="*/ 2514600 w 2514600"/>
              <a:gd name="connsiteY3" fmla="*/ 203200 h 3352800"/>
              <a:gd name="connisteX4" fmla="*/ 2514600 w 2514600"/>
              <a:gd name="connsiteY4" fmla="*/ 3149600 h 3352800"/>
              <a:gd name="connisteX5" fmla="*/ 2311400 w 2514600"/>
              <a:gd name="connsiteY5" fmla="*/ 3352800 h 3352800"/>
              <a:gd name="connisteX6" fmla="*/ 203200 w 2514600"/>
              <a:gd name="connsiteY6" fmla="*/ 3352800 h 3352800"/>
              <a:gd name="connisteX7" fmla="*/ 0 w 2514600"/>
              <a:gd name="connsiteY7" fmla="*/ 3149600 h 3352800"/>
              <a:gd name="connisteX8" fmla="*/ 0 w 25146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3149600"/>
                </a:lnTo>
                <a:cubicBezTo>
                  <a:pt x="2514600" y="3261824"/>
                  <a:pt x="2423624" y="3352800"/>
                  <a:pt x="23114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372600" y="32512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2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1574800" y="2362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4241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800600"/>
            <a:ext cx="264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5334000" y="2362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4241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4800600"/>
            <a:ext cx="264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093200" y="2362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4241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800600"/>
            <a:ext cx="264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3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4196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248400" y="15240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100584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189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24511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4069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496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080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638800"/>
            <a:ext cx="345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9"/>
            </p:custDataLst>
          </p:nvPr>
        </p:nvSpPr>
        <p:spPr>
          <a:xfrm>
            <a:off x="43688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368800" y="5080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368800" y="5638800"/>
            <a:ext cx="345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2"/>
            </p:custDataLst>
          </p:nvPr>
        </p:nvSpPr>
        <p:spPr>
          <a:xfrm>
            <a:off x="81280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128000" y="5080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128000" y="5638800"/>
            <a:ext cx="345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3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31496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790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2479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884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9093200" y="1790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093200" y="22479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31496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3454400" y="4305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3454400" y="47625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87884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093200" y="4305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093200" y="47625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911600"/>
            <a:ext cx="2514600" cy="2336800"/>
          </a:xfrm>
          <a:custGeom>
            <a:avLst/>
            <a:gdLst>
              <a:gd name="connisteX0" fmla="*/ 0 w 2514600"/>
              <a:gd name="connsiteY0" fmla="*/ 0 h 2336800"/>
              <a:gd name="connisteX1" fmla="*/ 2514600 w 2514600"/>
              <a:gd name="connsiteY1" fmla="*/ 0 h 2336800"/>
              <a:gd name="connisteX2" fmla="*/ 2514600 w 2514600"/>
              <a:gd name="connsiteY2" fmla="*/ 2133600 h 2336800"/>
              <a:gd name="connisteX3" fmla="*/ 2311400 w 2514600"/>
              <a:gd name="connsiteY3" fmla="*/ 2336800 h 2336800"/>
              <a:gd name="connisteX4" fmla="*/ 203200 w 2514600"/>
              <a:gd name="connsiteY4" fmla="*/ 2336800 h 2336800"/>
              <a:gd name="connisteX5" fmla="*/ 0 w 2514600"/>
              <a:gd name="connsiteY5" fmla="*/ 2133600 h 2336800"/>
              <a:gd name="connisteX6" fmla="*/ 0 w 25146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0"/>
                </a:moveTo>
                <a:lnTo>
                  <a:pt x="2514600" y="0"/>
                </a:ln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216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3911600"/>
            <a:ext cx="2514600" cy="2336800"/>
          </a:xfrm>
          <a:custGeom>
            <a:avLst/>
            <a:gdLst>
              <a:gd name="connisteX0" fmla="*/ 0 w 2514600"/>
              <a:gd name="connsiteY0" fmla="*/ 0 h 2336800"/>
              <a:gd name="connisteX1" fmla="*/ 2514600 w 2514600"/>
              <a:gd name="connsiteY1" fmla="*/ 0 h 2336800"/>
              <a:gd name="connisteX2" fmla="*/ 2514600 w 2514600"/>
              <a:gd name="connsiteY2" fmla="*/ 2133600 h 2336800"/>
              <a:gd name="connisteX3" fmla="*/ 2311400 w 2514600"/>
              <a:gd name="connsiteY3" fmla="*/ 2336800 h 2336800"/>
              <a:gd name="connisteX4" fmla="*/ 203200 w 2514600"/>
              <a:gd name="connsiteY4" fmla="*/ 2336800 h 2336800"/>
              <a:gd name="connisteX5" fmla="*/ 0 w 2514600"/>
              <a:gd name="connsiteY5" fmla="*/ 2133600 h 2336800"/>
              <a:gd name="connisteX6" fmla="*/ 0 w 25146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0"/>
                </a:moveTo>
                <a:lnTo>
                  <a:pt x="2514600" y="0"/>
                </a:ln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4290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733800" y="4216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733800" y="47244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248400" y="3911600"/>
            <a:ext cx="2514600" cy="2336800"/>
          </a:xfrm>
          <a:custGeom>
            <a:avLst/>
            <a:gdLst>
              <a:gd name="connisteX0" fmla="*/ 0 w 2514600"/>
              <a:gd name="connsiteY0" fmla="*/ 0 h 2336800"/>
              <a:gd name="connisteX1" fmla="*/ 2514600 w 2514600"/>
              <a:gd name="connsiteY1" fmla="*/ 0 h 2336800"/>
              <a:gd name="connisteX2" fmla="*/ 2514600 w 2514600"/>
              <a:gd name="connsiteY2" fmla="*/ 2133600 h 2336800"/>
              <a:gd name="connisteX3" fmla="*/ 2311400 w 2514600"/>
              <a:gd name="connsiteY3" fmla="*/ 2336800 h 2336800"/>
              <a:gd name="connisteX4" fmla="*/ 203200 w 2514600"/>
              <a:gd name="connsiteY4" fmla="*/ 2336800 h 2336800"/>
              <a:gd name="connisteX5" fmla="*/ 0 w 2514600"/>
              <a:gd name="connsiteY5" fmla="*/ 2133600 h 2336800"/>
              <a:gd name="connisteX6" fmla="*/ 0 w 25146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0"/>
                </a:moveTo>
                <a:lnTo>
                  <a:pt x="2514600" y="0"/>
                </a:ln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2484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553200" y="4216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553200" y="47244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9067800" y="3911600"/>
            <a:ext cx="2514600" cy="2336800"/>
          </a:xfrm>
          <a:custGeom>
            <a:avLst/>
            <a:gdLst>
              <a:gd name="connisteX0" fmla="*/ 0 w 2514600"/>
              <a:gd name="connsiteY0" fmla="*/ 0 h 2336800"/>
              <a:gd name="connisteX1" fmla="*/ 2514600 w 2514600"/>
              <a:gd name="connsiteY1" fmla="*/ 0 h 2336800"/>
              <a:gd name="connisteX2" fmla="*/ 2514600 w 2514600"/>
              <a:gd name="connsiteY2" fmla="*/ 2133600 h 2336800"/>
              <a:gd name="connisteX3" fmla="*/ 2311400 w 2514600"/>
              <a:gd name="connsiteY3" fmla="*/ 2336800 h 2336800"/>
              <a:gd name="connisteX4" fmla="*/ 203200 w 2514600"/>
              <a:gd name="connsiteY4" fmla="*/ 2336800 h 2336800"/>
              <a:gd name="connisteX5" fmla="*/ 0 w 2514600"/>
              <a:gd name="connsiteY5" fmla="*/ 2133600 h 2336800"/>
              <a:gd name="connisteX6" fmla="*/ 0 w 25146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0"/>
                </a:moveTo>
                <a:lnTo>
                  <a:pt x="2514600" y="0"/>
                </a:lnTo>
                <a:lnTo>
                  <a:pt x="2514600" y="2133600"/>
                </a:lnTo>
                <a:cubicBezTo>
                  <a:pt x="2514600" y="2245824"/>
                  <a:pt x="2423624" y="2336800"/>
                  <a:pt x="23114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0678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372600" y="42164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372600" y="47244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28800"/>
            <a:ext cx="28448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775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3340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673600" y="1828800"/>
            <a:ext cx="28448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775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53340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432800" y="1828800"/>
            <a:ext cx="28448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775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53340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4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3581400" cy="4724400"/>
          </a:xfrm>
          <a:custGeom>
            <a:avLst/>
            <a:gdLst>
              <a:gd name="connisteX0" fmla="*/ 0 w 3581400"/>
              <a:gd name="connsiteY0" fmla="*/ 203200 h 4724400"/>
              <a:gd name="connisteX1" fmla="*/ 203200 w 3581400"/>
              <a:gd name="connsiteY1" fmla="*/ 0 h 4724400"/>
              <a:gd name="connisteX2" fmla="*/ 3581400 w 3581400"/>
              <a:gd name="connsiteY2" fmla="*/ 0 h 4724400"/>
              <a:gd name="connisteX3" fmla="*/ 3581400 w 3581400"/>
              <a:gd name="connsiteY3" fmla="*/ 4724400 h 4724400"/>
              <a:gd name="connisteX4" fmla="*/ 203200 w 3581400"/>
              <a:gd name="connsiteY4" fmla="*/ 4724400 h 4724400"/>
              <a:gd name="connisteX5" fmla="*/ 0 w 3581400"/>
              <a:gd name="connsiteY5" fmla="*/ 4521200 h 4724400"/>
              <a:gd name="connisteX6" fmla="*/ 0 w 358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4191000" y="1524000"/>
            <a:ext cx="7391400" cy="4724400"/>
          </a:xfrm>
          <a:custGeom>
            <a:avLst/>
            <a:gdLst>
              <a:gd name="connisteX0" fmla="*/ 0 w 7391400"/>
              <a:gd name="connsiteY0" fmla="*/ 0 h 4724400"/>
              <a:gd name="connisteX1" fmla="*/ 7188200 w 7391400"/>
              <a:gd name="connsiteY1" fmla="*/ 0 h 4724400"/>
              <a:gd name="connisteX2" fmla="*/ 7391400 w 7391400"/>
              <a:gd name="connsiteY2" fmla="*/ 203200 h 4724400"/>
              <a:gd name="connisteX3" fmla="*/ 7391400 w 7391400"/>
              <a:gd name="connsiteY3" fmla="*/ 4521200 h 4724400"/>
              <a:gd name="connisteX4" fmla="*/ 7188200 w 7391400"/>
              <a:gd name="connsiteY4" fmla="*/ 4724400 h 4724400"/>
              <a:gd name="connisteX5" fmla="*/ 0 w 7391400"/>
              <a:gd name="connsiteY5" fmla="*/ 4724400 h 4724400"/>
              <a:gd name="connisteX6" fmla="*/ 0 w 739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391400" h="4724400">
                <a:moveTo>
                  <a:pt x="0" y="0"/>
                </a:moveTo>
                <a:lnTo>
                  <a:pt x="7188200" y="0"/>
                </a:lnTo>
                <a:cubicBezTo>
                  <a:pt x="7300424" y="0"/>
                  <a:pt x="7391400" y="90976"/>
                  <a:pt x="7391400" y="203200"/>
                </a:cubicBezTo>
                <a:lnTo>
                  <a:pt x="7391400" y="4521200"/>
                </a:lnTo>
                <a:cubicBezTo>
                  <a:pt x="7391400" y="4633424"/>
                  <a:pt x="7300424" y="4724400"/>
                  <a:pt x="718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6482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6482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1153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1153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46482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46482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2" hasCustomPrompt="1"/>
            <p:custDataLst>
              <p:tags r:id="rId14"/>
            </p:custDataLst>
          </p:nvPr>
        </p:nvSpPr>
        <p:spPr>
          <a:xfrm>
            <a:off x="81153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81153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5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9" hasCustomPrompt="1"/>
            <p:custDataLst>
              <p:tags r:id="rId6"/>
            </p:custDataLst>
          </p:nvPr>
        </p:nvSpPr>
        <p:spPr>
          <a:xfrm>
            <a:off x="609600" y="19812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8" hasCustomPrompt="1"/>
            <p:custDataLst>
              <p:tags r:id="rId7"/>
            </p:custDataLst>
          </p:nvPr>
        </p:nvSpPr>
        <p:spPr>
          <a:xfrm>
            <a:off x="751840" y="21234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422400" y="19812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422400" y="24384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>
          <a:xfrm>
            <a:off x="4419600" y="19812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400" hasCustomPrompt="1"/>
            <p:custDataLst>
              <p:tags r:id="rId11"/>
            </p:custDataLst>
          </p:nvPr>
        </p:nvSpPr>
        <p:spPr>
          <a:xfrm>
            <a:off x="4561840" y="21234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5232400" y="19812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5232400" y="24384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>
          <a:xfrm>
            <a:off x="8229600" y="19812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402" hasCustomPrompt="1"/>
            <p:custDataLst>
              <p:tags r:id="rId15"/>
            </p:custDataLst>
          </p:nvPr>
        </p:nvSpPr>
        <p:spPr>
          <a:xfrm>
            <a:off x="8371840" y="21234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042400" y="19812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042400" y="24384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5" hasCustomPrompt="1"/>
            <p:custDataLst>
              <p:tags r:id="rId18"/>
            </p:custDataLst>
          </p:nvPr>
        </p:nvSpPr>
        <p:spPr>
          <a:xfrm>
            <a:off x="60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4" hasCustomPrompt="1"/>
            <p:custDataLst>
              <p:tags r:id="rId19"/>
            </p:custDataLst>
          </p:nvPr>
        </p:nvSpPr>
        <p:spPr>
          <a:xfrm>
            <a:off x="75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1422400" y="41148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1422400" y="45720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7" hasCustomPrompt="1"/>
            <p:custDataLst>
              <p:tags r:id="rId22"/>
            </p:custDataLst>
          </p:nvPr>
        </p:nvSpPr>
        <p:spPr>
          <a:xfrm>
            <a:off x="441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图片占位符 28"/>
          <p:cNvSpPr>
            <a:spLocks noGrp="1"/>
          </p:cNvSpPr>
          <p:nvPr>
            <p:ph type="pic" idx="16406" hasCustomPrompt="1"/>
            <p:custDataLst>
              <p:tags r:id="rId23"/>
            </p:custDataLst>
          </p:nvPr>
        </p:nvSpPr>
        <p:spPr>
          <a:xfrm>
            <a:off x="456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4" hasCustomPrompt="1"/>
            <p:custDataLst>
              <p:tags r:id="rId24"/>
            </p:custDataLst>
          </p:nvPr>
        </p:nvSpPr>
        <p:spPr>
          <a:xfrm>
            <a:off x="5232400" y="41148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5" hasCustomPrompt="1"/>
            <p:custDataLst>
              <p:tags r:id="rId25"/>
            </p:custDataLst>
          </p:nvPr>
        </p:nvSpPr>
        <p:spPr>
          <a:xfrm>
            <a:off x="5232400" y="45720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409" hasCustomPrompt="1"/>
            <p:custDataLst>
              <p:tags r:id="rId26"/>
            </p:custDataLst>
          </p:nvPr>
        </p:nvSpPr>
        <p:spPr>
          <a:xfrm>
            <a:off x="822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图片占位符 32"/>
          <p:cNvSpPr>
            <a:spLocks noGrp="1"/>
          </p:cNvSpPr>
          <p:nvPr>
            <p:ph type="pic" idx="16408" hasCustomPrompt="1"/>
            <p:custDataLst>
              <p:tags r:id="rId27"/>
            </p:custDataLst>
          </p:nvPr>
        </p:nvSpPr>
        <p:spPr>
          <a:xfrm>
            <a:off x="837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idx="16396" hasCustomPrompt="1"/>
            <p:custDataLst>
              <p:tags r:id="rId28"/>
            </p:custDataLst>
          </p:nvPr>
        </p:nvSpPr>
        <p:spPr>
          <a:xfrm>
            <a:off x="9042400" y="41148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7" hasCustomPrompt="1"/>
            <p:custDataLst>
              <p:tags r:id="rId29"/>
            </p:custDataLst>
          </p:nvPr>
        </p:nvSpPr>
        <p:spPr>
          <a:xfrm>
            <a:off x="9042400" y="4572000"/>
            <a:ext cx="254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6990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1198880" y="23037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438400" y="19177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438400" y="242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6837680" y="23037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8077200" y="19177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8077200" y="24257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1198880" y="48183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2438400" y="443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2438400" y="49403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装饰  6"/>
          <p:cNvSpPr>
            <a:spLocks noGrp="1"/>
          </p:cNvSpPr>
          <p:nvPr>
            <p:ph type="body" idx="16404" hasCustomPrompt="1"/>
            <p:custDataLst>
              <p:tags r:id="rId21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5" hasCustomPrompt="1"/>
            <p:custDataLst>
              <p:tags r:id="rId22"/>
            </p:custDataLst>
          </p:nvPr>
        </p:nvSpPr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图片占位符 28"/>
          <p:cNvSpPr>
            <a:spLocks noGrp="1"/>
          </p:cNvSpPr>
          <p:nvPr>
            <p:ph type="pic" idx="16403" hasCustomPrompt="1"/>
            <p:custDataLst>
              <p:tags r:id="rId23"/>
            </p:custDataLst>
          </p:nvPr>
        </p:nvSpPr>
        <p:spPr>
          <a:xfrm>
            <a:off x="6837680" y="48183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2" hasCustomPrompt="1"/>
            <p:custDataLst>
              <p:tags r:id="rId24"/>
            </p:custDataLst>
          </p:nvPr>
        </p:nvSpPr>
        <p:spPr>
          <a:xfrm>
            <a:off x="8077200" y="4432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3" hasCustomPrompt="1"/>
            <p:custDataLst>
              <p:tags r:id="rId25"/>
            </p:custDataLst>
          </p:nvPr>
        </p:nvSpPr>
        <p:spPr>
          <a:xfrm>
            <a:off x="8077200" y="4940300"/>
            <a:ext cx="320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3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9144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20701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578100"/>
            <a:ext cx="3556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5532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721600" y="20701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721600" y="2578100"/>
            <a:ext cx="3556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144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4584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5092700"/>
            <a:ext cx="3556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5532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721600" y="4584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721600" y="5092700"/>
            <a:ext cx="3556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4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41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422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422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56350" y="2133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137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137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41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422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422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563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137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137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41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9"/>
            </p:custDataLst>
          </p:nvPr>
        </p:nvSpPr>
        <p:spPr>
          <a:xfrm>
            <a:off x="1422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9" hasCustomPrompt="1"/>
            <p:custDataLst>
              <p:tags r:id="rId20"/>
            </p:custDataLst>
          </p:nvPr>
        </p:nvSpPr>
        <p:spPr>
          <a:xfrm>
            <a:off x="1422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403" hasCustomPrompt="1"/>
            <p:custDataLst>
              <p:tags r:id="rId21"/>
            </p:custDataLst>
          </p:nvPr>
        </p:nvSpPr>
        <p:spPr>
          <a:xfrm>
            <a:off x="6356350" y="5181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401" hasCustomPrompt="1"/>
            <p:custDataLst>
              <p:tags r:id="rId22"/>
            </p:custDataLst>
          </p:nvPr>
        </p:nvSpPr>
        <p:spPr>
          <a:xfrm>
            <a:off x="7137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2" hasCustomPrompt="1"/>
            <p:custDataLst>
              <p:tags r:id="rId23"/>
            </p:custDataLst>
          </p:nvPr>
        </p:nvSpPr>
        <p:spPr>
          <a:xfrm>
            <a:off x="7137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190446"/>
            <a:ext cx="5323840" cy="522608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190446"/>
            <a:ext cx="5323840" cy="522608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 flipH="1">
            <a:off x="1095372" y="888999"/>
            <a:ext cx="11096628" cy="596632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0" t="37783" r="14065" b="51450"/>
          <a:stretch>
            <a:fillRect/>
          </a:stretch>
        </p:blipFill>
        <p:spPr>
          <a:xfrm flipH="1">
            <a:off x="10447337" y="165100"/>
            <a:ext cx="1298581" cy="1007496"/>
          </a:xfrm>
          <a:prstGeom prst="rect">
            <a:avLst/>
          </a:prstGeom>
          <a:noFill/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35205" r="31595" b="37651"/>
          <a:stretch>
            <a:fillRect/>
          </a:stretch>
        </p:blipFill>
        <p:spPr>
          <a:xfrm flipH="1">
            <a:off x="0" y="4129548"/>
            <a:ext cx="6531642" cy="272845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6" t="11782" r="40938" b="67013"/>
          <a:stretch>
            <a:fillRect/>
          </a:stretch>
        </p:blipFill>
        <p:spPr>
          <a:xfrm>
            <a:off x="1016813" y="2127957"/>
            <a:ext cx="1201738" cy="1454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0" t="27033" r="12551" b="11423"/>
          <a:stretch>
            <a:fillRect/>
          </a:stretch>
        </p:blipFill>
        <p:spPr>
          <a:xfrm>
            <a:off x="505119" y="784449"/>
            <a:ext cx="3868254" cy="5735918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507894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1" name="任意多边形: 形状 10"/>
          <p:cNvSpPr/>
          <p:nvPr userDrawn="1">
            <p:custDataLst>
              <p:tags r:id="rId15"/>
            </p:custDataLst>
          </p:nvPr>
        </p:nvSpPr>
        <p:spPr>
          <a:xfrm>
            <a:off x="10227273" y="6006478"/>
            <a:ext cx="64386" cy="12918"/>
          </a:xfrm>
          <a:custGeom>
            <a:avLst/>
            <a:gdLst>
              <a:gd name="connsiteX0" fmla="*/ 12101 w 64386"/>
              <a:gd name="connsiteY0" fmla="*/ 1 h 12918"/>
              <a:gd name="connsiteX1" fmla="*/ 64150 w 64386"/>
              <a:gd name="connsiteY1" fmla="*/ 6030 h 12918"/>
              <a:gd name="connsiteX2" fmla="*/ 64386 w 64386"/>
              <a:gd name="connsiteY2" fmla="*/ 5991 h 12918"/>
              <a:gd name="connsiteX3" fmla="*/ 40327 w 64386"/>
              <a:gd name="connsiteY3" fmla="*/ 10891 h 12918"/>
              <a:gd name="connsiteX4" fmla="*/ 17368 w 64386"/>
              <a:gd name="connsiteY4" fmla="*/ 10425 h 12918"/>
              <a:gd name="connsiteX5" fmla="*/ 3843 w 64386"/>
              <a:gd name="connsiteY5" fmla="*/ 9647 h 12918"/>
              <a:gd name="connsiteX6" fmla="*/ 385 w 64386"/>
              <a:gd name="connsiteY6" fmla="*/ 3074 h 12918"/>
              <a:gd name="connsiteX7" fmla="*/ 12101 w 64386"/>
              <a:gd name="connsiteY7" fmla="*/ 1 h 1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86" h="12918">
                <a:moveTo>
                  <a:pt x="12101" y="1"/>
                </a:moveTo>
                <a:cubicBezTo>
                  <a:pt x="29320" y="1596"/>
                  <a:pt x="46303" y="3891"/>
                  <a:pt x="64150" y="6030"/>
                </a:cubicBezTo>
                <a:cubicBezTo>
                  <a:pt x="64228" y="6017"/>
                  <a:pt x="64306" y="6004"/>
                  <a:pt x="64386" y="5991"/>
                </a:cubicBezTo>
                <a:cubicBezTo>
                  <a:pt x="57702" y="14352"/>
                  <a:pt x="48660" y="14003"/>
                  <a:pt x="40327" y="10891"/>
                </a:cubicBezTo>
                <a:cubicBezTo>
                  <a:pt x="31991" y="7780"/>
                  <a:pt x="26174" y="5991"/>
                  <a:pt x="17368" y="10425"/>
                </a:cubicBezTo>
                <a:cubicBezTo>
                  <a:pt x="15323" y="11475"/>
                  <a:pt x="6909" y="10930"/>
                  <a:pt x="3843" y="9647"/>
                </a:cubicBezTo>
                <a:cubicBezTo>
                  <a:pt x="581" y="7858"/>
                  <a:pt x="-715" y="5408"/>
                  <a:pt x="385" y="3074"/>
                </a:cubicBezTo>
                <a:cubicBezTo>
                  <a:pt x="2956" y="1129"/>
                  <a:pt x="7382" y="-38"/>
                  <a:pt x="12101" y="1"/>
                </a:cubicBezTo>
                <a:close/>
              </a:path>
            </a:pathLst>
          </a:custGeom>
          <a:solidFill>
            <a:schemeClr val="accent1"/>
          </a:solidFill>
          <a:ln w="920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 idx="16388" hasCustomPrompt="1"/>
            <p:custDataLst>
              <p:tags r:id="rId16"/>
            </p:custDataLst>
          </p:nvPr>
        </p:nvSpPr>
        <p:spPr>
          <a:xfrm>
            <a:off x="4823354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/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7"/>
            </p:custDataLst>
          </p:nvPr>
        </p:nvSpPr>
        <p:spPr>
          <a:xfrm>
            <a:off x="863511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9" Type="http://schemas.openxmlformats.org/officeDocument/2006/relationships/tags" Target="../tags/tag561.xml"/><Relationship Id="rId48" Type="http://schemas.openxmlformats.org/officeDocument/2006/relationships/tags" Target="../tags/tag560.xml"/><Relationship Id="rId47" Type="http://schemas.openxmlformats.org/officeDocument/2006/relationships/image" Target="../media/image4.png"/><Relationship Id="rId46" Type="http://schemas.openxmlformats.org/officeDocument/2006/relationships/tags" Target="../tags/tag559.xml"/><Relationship Id="rId45" Type="http://schemas.openxmlformats.org/officeDocument/2006/relationships/tags" Target="../tags/tag558.xml"/><Relationship Id="rId44" Type="http://schemas.openxmlformats.org/officeDocument/2006/relationships/tags" Target="../tags/tag557.xml"/><Relationship Id="rId43" Type="http://schemas.openxmlformats.org/officeDocument/2006/relationships/tags" Target="../tags/tag556.xml"/><Relationship Id="rId42" Type="http://schemas.openxmlformats.org/officeDocument/2006/relationships/tags" Target="../tags/tag555.xml"/><Relationship Id="rId41" Type="http://schemas.openxmlformats.org/officeDocument/2006/relationships/tags" Target="../tags/tag554.xml"/><Relationship Id="rId4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553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39"/>
            </p:custDataLst>
          </p:nvPr>
        </p:nvPicPr>
        <p:blipFill rotWithShape="1">
          <a:blip r:embed="rId40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r="8985"/>
          <a:stretch>
            <a:fillRect/>
          </a:stretch>
        </p:blipFill>
        <p:spPr>
          <a:xfrm flipH="1">
            <a:off x="1095372" y="888999"/>
            <a:ext cx="11096628" cy="596632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4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黑暗中的光&#10;&#10;中度可信度描述已自动生成"/>
          <p:cNvPicPr>
            <a:picLocks noChangeAspect="1"/>
          </p:cNvPicPr>
          <p:nvPr userDrawn="1">
            <p:custDataLst>
              <p:tags r:id="rId46"/>
            </p:custDataLst>
          </p:nvPr>
        </p:nvPicPr>
        <p:blipFill rotWithShape="1">
          <a:blip r:embed="rId47" cstate="print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8" t="25610" r="-1" b="12914"/>
          <a:stretch>
            <a:fillRect/>
          </a:stretch>
        </p:blipFill>
        <p:spPr>
          <a:xfrm flipH="1">
            <a:off x="0" y="5141145"/>
            <a:ext cx="2162151" cy="1716855"/>
          </a:xfrm>
          <a:prstGeom prst="rect">
            <a:avLst/>
          </a:prstGeom>
        </p:spPr>
      </p:pic>
      <p:sp>
        <p:nvSpPr>
          <p:cNvPr id="10" name="KSO_TEMPLATE" hidden="1"/>
          <p:cNvSpPr/>
          <p:nvPr userDrawn="1">
            <p:custDataLst>
              <p:tags r:id="rId4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" Type="http://schemas.openxmlformats.org/officeDocument/2006/relationships/tags" Target="../tags/tag56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84.xml"/><Relationship Id="rId8" Type="http://schemas.openxmlformats.org/officeDocument/2006/relationships/tags" Target="../tags/tag683.xml"/><Relationship Id="rId7" Type="http://schemas.openxmlformats.org/officeDocument/2006/relationships/tags" Target="../tags/tag682.xml"/><Relationship Id="rId6" Type="http://schemas.openxmlformats.org/officeDocument/2006/relationships/tags" Target="../tags/tag681.xml"/><Relationship Id="rId5" Type="http://schemas.openxmlformats.org/officeDocument/2006/relationships/tags" Target="../tags/tag680.xml"/><Relationship Id="rId4" Type="http://schemas.openxmlformats.org/officeDocument/2006/relationships/tags" Target="../tags/tag679.xml"/><Relationship Id="rId3" Type="http://schemas.openxmlformats.org/officeDocument/2006/relationships/image" Target="../media/image25.jpeg"/><Relationship Id="rId2" Type="http://schemas.openxmlformats.org/officeDocument/2006/relationships/tags" Target="../tags/tag678.xml"/><Relationship Id="rId17" Type="http://schemas.openxmlformats.org/officeDocument/2006/relationships/slideLayout" Target="../slideLayouts/slideLayout20.xml"/><Relationship Id="rId16" Type="http://schemas.openxmlformats.org/officeDocument/2006/relationships/tags" Target="../tags/tag691.xml"/><Relationship Id="rId15" Type="http://schemas.openxmlformats.org/officeDocument/2006/relationships/tags" Target="../tags/tag690.xml"/><Relationship Id="rId14" Type="http://schemas.openxmlformats.org/officeDocument/2006/relationships/tags" Target="../tags/tag689.xml"/><Relationship Id="rId13" Type="http://schemas.openxmlformats.org/officeDocument/2006/relationships/tags" Target="../tags/tag688.xml"/><Relationship Id="rId12" Type="http://schemas.openxmlformats.org/officeDocument/2006/relationships/tags" Target="../tags/tag687.xml"/><Relationship Id="rId11" Type="http://schemas.openxmlformats.org/officeDocument/2006/relationships/tags" Target="../tags/tag686.xml"/><Relationship Id="rId10" Type="http://schemas.openxmlformats.org/officeDocument/2006/relationships/tags" Target="../tags/tag685.xml"/><Relationship Id="rId1" Type="http://schemas.openxmlformats.org/officeDocument/2006/relationships/tags" Target="../tags/tag67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99.xml"/><Relationship Id="rId8" Type="http://schemas.openxmlformats.org/officeDocument/2006/relationships/tags" Target="../tags/tag698.xml"/><Relationship Id="rId7" Type="http://schemas.openxmlformats.org/officeDocument/2006/relationships/tags" Target="../tags/tag697.xml"/><Relationship Id="rId6" Type="http://schemas.openxmlformats.org/officeDocument/2006/relationships/tags" Target="../tags/tag696.xml"/><Relationship Id="rId5" Type="http://schemas.openxmlformats.org/officeDocument/2006/relationships/tags" Target="../tags/tag695.xml"/><Relationship Id="rId4" Type="http://schemas.openxmlformats.org/officeDocument/2006/relationships/tags" Target="../tags/tag694.xml"/><Relationship Id="rId3" Type="http://schemas.openxmlformats.org/officeDocument/2006/relationships/image" Target="../media/image26.jpeg"/><Relationship Id="rId2" Type="http://schemas.openxmlformats.org/officeDocument/2006/relationships/tags" Target="../tags/tag693.xml"/><Relationship Id="rId13" Type="http://schemas.openxmlformats.org/officeDocument/2006/relationships/slideLayout" Target="../slideLayouts/slideLayout21.xml"/><Relationship Id="rId12" Type="http://schemas.openxmlformats.org/officeDocument/2006/relationships/tags" Target="../tags/tag702.xml"/><Relationship Id="rId11" Type="http://schemas.openxmlformats.org/officeDocument/2006/relationships/tags" Target="../tags/tag701.xml"/><Relationship Id="rId10" Type="http://schemas.openxmlformats.org/officeDocument/2006/relationships/tags" Target="../tags/tag700.xml"/><Relationship Id="rId1" Type="http://schemas.openxmlformats.org/officeDocument/2006/relationships/tags" Target="../tags/tag69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10.xml"/><Relationship Id="rId8" Type="http://schemas.openxmlformats.org/officeDocument/2006/relationships/tags" Target="../tags/tag709.xml"/><Relationship Id="rId7" Type="http://schemas.openxmlformats.org/officeDocument/2006/relationships/tags" Target="../tags/tag708.xml"/><Relationship Id="rId6" Type="http://schemas.openxmlformats.org/officeDocument/2006/relationships/tags" Target="../tags/tag707.xml"/><Relationship Id="rId5" Type="http://schemas.openxmlformats.org/officeDocument/2006/relationships/tags" Target="../tags/tag706.xml"/><Relationship Id="rId4" Type="http://schemas.openxmlformats.org/officeDocument/2006/relationships/tags" Target="../tags/tag705.xml"/><Relationship Id="rId3" Type="http://schemas.openxmlformats.org/officeDocument/2006/relationships/image" Target="../media/image27.jpeg"/><Relationship Id="rId2" Type="http://schemas.openxmlformats.org/officeDocument/2006/relationships/tags" Target="../tags/tag704.xml"/><Relationship Id="rId14" Type="http://schemas.openxmlformats.org/officeDocument/2006/relationships/slideLayout" Target="../slideLayouts/slideLayout22.xml"/><Relationship Id="rId13" Type="http://schemas.openxmlformats.org/officeDocument/2006/relationships/tags" Target="../tags/tag714.xml"/><Relationship Id="rId12" Type="http://schemas.openxmlformats.org/officeDocument/2006/relationships/tags" Target="../tags/tag713.xml"/><Relationship Id="rId11" Type="http://schemas.openxmlformats.org/officeDocument/2006/relationships/tags" Target="../tags/tag712.xml"/><Relationship Id="rId10" Type="http://schemas.openxmlformats.org/officeDocument/2006/relationships/tags" Target="../tags/tag711.xml"/><Relationship Id="rId1" Type="http://schemas.openxmlformats.org/officeDocument/2006/relationships/tags" Target="../tags/tag70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717.xml"/><Relationship Id="rId2" Type="http://schemas.openxmlformats.org/officeDocument/2006/relationships/tags" Target="../tags/tag716.xml"/><Relationship Id="rId1" Type="http://schemas.openxmlformats.org/officeDocument/2006/relationships/tags" Target="../tags/tag71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25.xml"/><Relationship Id="rId8" Type="http://schemas.openxmlformats.org/officeDocument/2006/relationships/tags" Target="../tags/tag724.xml"/><Relationship Id="rId7" Type="http://schemas.openxmlformats.org/officeDocument/2006/relationships/tags" Target="../tags/tag723.xml"/><Relationship Id="rId6" Type="http://schemas.openxmlformats.org/officeDocument/2006/relationships/tags" Target="../tags/tag722.xml"/><Relationship Id="rId5" Type="http://schemas.openxmlformats.org/officeDocument/2006/relationships/tags" Target="../tags/tag721.xml"/><Relationship Id="rId4" Type="http://schemas.openxmlformats.org/officeDocument/2006/relationships/tags" Target="../tags/tag720.xml"/><Relationship Id="rId3" Type="http://schemas.openxmlformats.org/officeDocument/2006/relationships/image" Target="../media/image28.png"/><Relationship Id="rId2" Type="http://schemas.openxmlformats.org/officeDocument/2006/relationships/tags" Target="../tags/tag719.xml"/><Relationship Id="rId17" Type="http://schemas.openxmlformats.org/officeDocument/2006/relationships/slideLayout" Target="../slideLayouts/slideLayout23.xml"/><Relationship Id="rId16" Type="http://schemas.openxmlformats.org/officeDocument/2006/relationships/tags" Target="../tags/tag732.xml"/><Relationship Id="rId15" Type="http://schemas.openxmlformats.org/officeDocument/2006/relationships/tags" Target="../tags/tag731.xml"/><Relationship Id="rId14" Type="http://schemas.openxmlformats.org/officeDocument/2006/relationships/tags" Target="../tags/tag730.xml"/><Relationship Id="rId13" Type="http://schemas.openxmlformats.org/officeDocument/2006/relationships/tags" Target="../tags/tag729.xml"/><Relationship Id="rId12" Type="http://schemas.openxmlformats.org/officeDocument/2006/relationships/tags" Target="../tags/tag728.xml"/><Relationship Id="rId11" Type="http://schemas.openxmlformats.org/officeDocument/2006/relationships/tags" Target="../tags/tag727.xml"/><Relationship Id="rId10" Type="http://schemas.openxmlformats.org/officeDocument/2006/relationships/tags" Target="../tags/tag726.xml"/><Relationship Id="rId1" Type="http://schemas.openxmlformats.org/officeDocument/2006/relationships/tags" Target="../tags/tag71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41.xml"/><Relationship Id="rId8" Type="http://schemas.openxmlformats.org/officeDocument/2006/relationships/tags" Target="../tags/tag740.xml"/><Relationship Id="rId7" Type="http://schemas.openxmlformats.org/officeDocument/2006/relationships/tags" Target="../tags/tag739.xml"/><Relationship Id="rId6" Type="http://schemas.openxmlformats.org/officeDocument/2006/relationships/tags" Target="../tags/tag738.xml"/><Relationship Id="rId5" Type="http://schemas.openxmlformats.org/officeDocument/2006/relationships/tags" Target="../tags/tag737.xml"/><Relationship Id="rId4" Type="http://schemas.openxmlformats.org/officeDocument/2006/relationships/tags" Target="../tags/tag736.xml"/><Relationship Id="rId3" Type="http://schemas.openxmlformats.org/officeDocument/2006/relationships/tags" Target="../tags/tag735.xml"/><Relationship Id="rId23" Type="http://schemas.openxmlformats.org/officeDocument/2006/relationships/slideLayout" Target="../slideLayouts/slideLayout24.xml"/><Relationship Id="rId22" Type="http://schemas.openxmlformats.org/officeDocument/2006/relationships/tags" Target="../tags/tag754.xml"/><Relationship Id="rId21" Type="http://schemas.openxmlformats.org/officeDocument/2006/relationships/tags" Target="../tags/tag753.xml"/><Relationship Id="rId20" Type="http://schemas.openxmlformats.org/officeDocument/2006/relationships/tags" Target="../tags/tag752.xml"/><Relationship Id="rId2" Type="http://schemas.openxmlformats.org/officeDocument/2006/relationships/tags" Target="../tags/tag734.xml"/><Relationship Id="rId19" Type="http://schemas.openxmlformats.org/officeDocument/2006/relationships/tags" Target="../tags/tag751.xml"/><Relationship Id="rId18" Type="http://schemas.openxmlformats.org/officeDocument/2006/relationships/tags" Target="../tags/tag750.xml"/><Relationship Id="rId17" Type="http://schemas.openxmlformats.org/officeDocument/2006/relationships/tags" Target="../tags/tag749.xml"/><Relationship Id="rId16" Type="http://schemas.openxmlformats.org/officeDocument/2006/relationships/tags" Target="../tags/tag748.xml"/><Relationship Id="rId15" Type="http://schemas.openxmlformats.org/officeDocument/2006/relationships/tags" Target="../tags/tag747.xml"/><Relationship Id="rId14" Type="http://schemas.openxmlformats.org/officeDocument/2006/relationships/tags" Target="../tags/tag746.xml"/><Relationship Id="rId13" Type="http://schemas.openxmlformats.org/officeDocument/2006/relationships/tags" Target="../tags/tag745.xml"/><Relationship Id="rId12" Type="http://schemas.openxmlformats.org/officeDocument/2006/relationships/tags" Target="../tags/tag744.xml"/><Relationship Id="rId11" Type="http://schemas.openxmlformats.org/officeDocument/2006/relationships/tags" Target="../tags/tag743.xml"/><Relationship Id="rId10" Type="http://schemas.openxmlformats.org/officeDocument/2006/relationships/tags" Target="../tags/tag742.xml"/><Relationship Id="rId1" Type="http://schemas.openxmlformats.org/officeDocument/2006/relationships/tags" Target="../tags/tag73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762.xml"/><Relationship Id="rId8" Type="http://schemas.openxmlformats.org/officeDocument/2006/relationships/tags" Target="../tags/tag761.xml"/><Relationship Id="rId7" Type="http://schemas.openxmlformats.org/officeDocument/2006/relationships/tags" Target="../tags/tag760.xml"/><Relationship Id="rId6" Type="http://schemas.openxmlformats.org/officeDocument/2006/relationships/tags" Target="../tags/tag759.xml"/><Relationship Id="rId5" Type="http://schemas.openxmlformats.org/officeDocument/2006/relationships/tags" Target="../tags/tag758.xml"/><Relationship Id="rId4" Type="http://schemas.openxmlformats.org/officeDocument/2006/relationships/tags" Target="../tags/tag757.xml"/><Relationship Id="rId3" Type="http://schemas.openxmlformats.org/officeDocument/2006/relationships/image" Target="../media/image29.jpeg"/><Relationship Id="rId2" Type="http://schemas.openxmlformats.org/officeDocument/2006/relationships/tags" Target="../tags/tag756.xml"/><Relationship Id="rId17" Type="http://schemas.openxmlformats.org/officeDocument/2006/relationships/slideLayout" Target="../slideLayouts/slideLayout25.xml"/><Relationship Id="rId16" Type="http://schemas.openxmlformats.org/officeDocument/2006/relationships/tags" Target="../tags/tag769.xml"/><Relationship Id="rId15" Type="http://schemas.openxmlformats.org/officeDocument/2006/relationships/tags" Target="../tags/tag768.xml"/><Relationship Id="rId14" Type="http://schemas.openxmlformats.org/officeDocument/2006/relationships/tags" Target="../tags/tag767.xml"/><Relationship Id="rId13" Type="http://schemas.openxmlformats.org/officeDocument/2006/relationships/tags" Target="../tags/tag766.xml"/><Relationship Id="rId12" Type="http://schemas.openxmlformats.org/officeDocument/2006/relationships/tags" Target="../tags/tag765.xml"/><Relationship Id="rId11" Type="http://schemas.openxmlformats.org/officeDocument/2006/relationships/tags" Target="../tags/tag764.xml"/><Relationship Id="rId10" Type="http://schemas.openxmlformats.org/officeDocument/2006/relationships/tags" Target="../tags/tag763.xml"/><Relationship Id="rId1" Type="http://schemas.openxmlformats.org/officeDocument/2006/relationships/tags" Target="../tags/tag75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78.xml"/><Relationship Id="rId8" Type="http://schemas.openxmlformats.org/officeDocument/2006/relationships/tags" Target="../tags/tag777.xml"/><Relationship Id="rId7" Type="http://schemas.openxmlformats.org/officeDocument/2006/relationships/tags" Target="../tags/tag776.xml"/><Relationship Id="rId6" Type="http://schemas.openxmlformats.org/officeDocument/2006/relationships/tags" Target="../tags/tag775.xml"/><Relationship Id="rId5" Type="http://schemas.openxmlformats.org/officeDocument/2006/relationships/tags" Target="../tags/tag774.xml"/><Relationship Id="rId4" Type="http://schemas.openxmlformats.org/officeDocument/2006/relationships/tags" Target="../tags/tag773.xml"/><Relationship Id="rId3" Type="http://schemas.openxmlformats.org/officeDocument/2006/relationships/tags" Target="../tags/tag772.xml"/><Relationship Id="rId2" Type="http://schemas.openxmlformats.org/officeDocument/2006/relationships/tags" Target="../tags/tag771.xml"/><Relationship Id="rId15" Type="http://schemas.openxmlformats.org/officeDocument/2006/relationships/slideLayout" Target="../slideLayouts/slideLayout26.xml"/><Relationship Id="rId14" Type="http://schemas.openxmlformats.org/officeDocument/2006/relationships/tags" Target="../tags/tag783.xml"/><Relationship Id="rId13" Type="http://schemas.openxmlformats.org/officeDocument/2006/relationships/tags" Target="../tags/tag782.xml"/><Relationship Id="rId12" Type="http://schemas.openxmlformats.org/officeDocument/2006/relationships/tags" Target="../tags/tag781.xml"/><Relationship Id="rId11" Type="http://schemas.openxmlformats.org/officeDocument/2006/relationships/tags" Target="../tags/tag780.xml"/><Relationship Id="rId10" Type="http://schemas.openxmlformats.org/officeDocument/2006/relationships/tags" Target="../tags/tag779.xml"/><Relationship Id="rId1" Type="http://schemas.openxmlformats.org/officeDocument/2006/relationships/tags" Target="../tags/tag77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jpeg"/><Relationship Id="rId8" Type="http://schemas.openxmlformats.org/officeDocument/2006/relationships/tags" Target="../tags/tag790.xml"/><Relationship Id="rId7" Type="http://schemas.openxmlformats.org/officeDocument/2006/relationships/tags" Target="../tags/tag789.xml"/><Relationship Id="rId6" Type="http://schemas.openxmlformats.org/officeDocument/2006/relationships/tags" Target="../tags/tag788.xml"/><Relationship Id="rId5" Type="http://schemas.openxmlformats.org/officeDocument/2006/relationships/tags" Target="../tags/tag787.xml"/><Relationship Id="rId4" Type="http://schemas.openxmlformats.org/officeDocument/2006/relationships/image" Target="../media/image30.jpeg"/><Relationship Id="rId3" Type="http://schemas.openxmlformats.org/officeDocument/2006/relationships/tags" Target="../tags/tag786.xml"/><Relationship Id="rId2" Type="http://schemas.openxmlformats.org/officeDocument/2006/relationships/tags" Target="../tags/tag785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797.xml"/><Relationship Id="rId16" Type="http://schemas.openxmlformats.org/officeDocument/2006/relationships/tags" Target="../tags/tag796.xml"/><Relationship Id="rId15" Type="http://schemas.openxmlformats.org/officeDocument/2006/relationships/tags" Target="../tags/tag795.xml"/><Relationship Id="rId14" Type="http://schemas.openxmlformats.org/officeDocument/2006/relationships/image" Target="../media/image32.jpeg"/><Relationship Id="rId13" Type="http://schemas.openxmlformats.org/officeDocument/2006/relationships/tags" Target="../tags/tag794.xml"/><Relationship Id="rId12" Type="http://schemas.openxmlformats.org/officeDocument/2006/relationships/tags" Target="../tags/tag793.xml"/><Relationship Id="rId11" Type="http://schemas.openxmlformats.org/officeDocument/2006/relationships/tags" Target="../tags/tag792.xml"/><Relationship Id="rId10" Type="http://schemas.openxmlformats.org/officeDocument/2006/relationships/tags" Target="../tags/tag791.xml"/><Relationship Id="rId1" Type="http://schemas.openxmlformats.org/officeDocument/2006/relationships/tags" Target="../tags/tag78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tags" Target="../tags/tag804.xml"/><Relationship Id="rId7" Type="http://schemas.openxmlformats.org/officeDocument/2006/relationships/tags" Target="../tags/tag803.xml"/><Relationship Id="rId6" Type="http://schemas.openxmlformats.org/officeDocument/2006/relationships/tags" Target="../tags/tag802.xml"/><Relationship Id="rId5" Type="http://schemas.openxmlformats.org/officeDocument/2006/relationships/tags" Target="../tags/tag801.xml"/><Relationship Id="rId4" Type="http://schemas.openxmlformats.org/officeDocument/2006/relationships/image" Target="../media/image33.jpeg"/><Relationship Id="rId3" Type="http://schemas.openxmlformats.org/officeDocument/2006/relationships/tags" Target="../tags/tag800.xml"/><Relationship Id="rId23" Type="http://schemas.openxmlformats.org/officeDocument/2006/relationships/slideLayout" Target="../slideLayouts/slideLayout28.xml"/><Relationship Id="rId22" Type="http://schemas.openxmlformats.org/officeDocument/2006/relationships/tags" Target="../tags/tag815.xml"/><Relationship Id="rId21" Type="http://schemas.openxmlformats.org/officeDocument/2006/relationships/tags" Target="../tags/tag814.xml"/><Relationship Id="rId20" Type="http://schemas.openxmlformats.org/officeDocument/2006/relationships/tags" Target="../tags/tag813.xml"/><Relationship Id="rId2" Type="http://schemas.openxmlformats.org/officeDocument/2006/relationships/tags" Target="../tags/tag799.xml"/><Relationship Id="rId19" Type="http://schemas.openxmlformats.org/officeDocument/2006/relationships/image" Target="../media/image36.jpeg"/><Relationship Id="rId18" Type="http://schemas.openxmlformats.org/officeDocument/2006/relationships/tags" Target="../tags/tag812.xml"/><Relationship Id="rId17" Type="http://schemas.openxmlformats.org/officeDocument/2006/relationships/tags" Target="../tags/tag811.xml"/><Relationship Id="rId16" Type="http://schemas.openxmlformats.org/officeDocument/2006/relationships/tags" Target="../tags/tag810.xml"/><Relationship Id="rId15" Type="http://schemas.openxmlformats.org/officeDocument/2006/relationships/tags" Target="../tags/tag809.xml"/><Relationship Id="rId14" Type="http://schemas.openxmlformats.org/officeDocument/2006/relationships/image" Target="../media/image35.jpeg"/><Relationship Id="rId13" Type="http://schemas.openxmlformats.org/officeDocument/2006/relationships/tags" Target="../tags/tag808.xml"/><Relationship Id="rId12" Type="http://schemas.openxmlformats.org/officeDocument/2006/relationships/tags" Target="../tags/tag807.xml"/><Relationship Id="rId11" Type="http://schemas.openxmlformats.org/officeDocument/2006/relationships/tags" Target="../tags/tag806.xml"/><Relationship Id="rId10" Type="http://schemas.openxmlformats.org/officeDocument/2006/relationships/tags" Target="../tags/tag805.xml"/><Relationship Id="rId1" Type="http://schemas.openxmlformats.org/officeDocument/2006/relationships/tags" Target="../tags/tag79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74.xml"/><Relationship Id="rId8" Type="http://schemas.openxmlformats.org/officeDocument/2006/relationships/tags" Target="../tags/tag573.xml"/><Relationship Id="rId7" Type="http://schemas.openxmlformats.org/officeDocument/2006/relationships/tags" Target="../tags/tag572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580.xml"/><Relationship Id="rId14" Type="http://schemas.openxmlformats.org/officeDocument/2006/relationships/tags" Target="../tags/tag579.xml"/><Relationship Id="rId13" Type="http://schemas.openxmlformats.org/officeDocument/2006/relationships/tags" Target="../tags/tag578.xml"/><Relationship Id="rId12" Type="http://schemas.openxmlformats.org/officeDocument/2006/relationships/tags" Target="../tags/tag577.xml"/><Relationship Id="rId11" Type="http://schemas.openxmlformats.org/officeDocument/2006/relationships/tags" Target="../tags/tag576.xml"/><Relationship Id="rId10" Type="http://schemas.openxmlformats.org/officeDocument/2006/relationships/tags" Target="../tags/tag575.xml"/><Relationship Id="rId1" Type="http://schemas.openxmlformats.org/officeDocument/2006/relationships/tags" Target="../tags/tag56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822.xml"/><Relationship Id="rId8" Type="http://schemas.openxmlformats.org/officeDocument/2006/relationships/tags" Target="../tags/tag821.xml"/><Relationship Id="rId7" Type="http://schemas.openxmlformats.org/officeDocument/2006/relationships/image" Target="../media/image38.jpeg"/><Relationship Id="rId6" Type="http://schemas.openxmlformats.org/officeDocument/2006/relationships/tags" Target="../tags/tag820.xml"/><Relationship Id="rId5" Type="http://schemas.openxmlformats.org/officeDocument/2006/relationships/tags" Target="../tags/tag819.xml"/><Relationship Id="rId4" Type="http://schemas.openxmlformats.org/officeDocument/2006/relationships/tags" Target="../tags/tag818.xml"/><Relationship Id="rId3" Type="http://schemas.openxmlformats.org/officeDocument/2006/relationships/image" Target="../media/image37.png"/><Relationship Id="rId2" Type="http://schemas.openxmlformats.org/officeDocument/2006/relationships/tags" Target="../tags/tag817.xml"/><Relationship Id="rId15" Type="http://schemas.openxmlformats.org/officeDocument/2006/relationships/slideLayout" Target="../slideLayouts/slideLayout29.xml"/><Relationship Id="rId14" Type="http://schemas.openxmlformats.org/officeDocument/2006/relationships/tags" Target="../tags/tag826.xml"/><Relationship Id="rId13" Type="http://schemas.openxmlformats.org/officeDocument/2006/relationships/tags" Target="../tags/tag825.xml"/><Relationship Id="rId12" Type="http://schemas.openxmlformats.org/officeDocument/2006/relationships/tags" Target="../tags/tag824.xml"/><Relationship Id="rId11" Type="http://schemas.openxmlformats.org/officeDocument/2006/relationships/image" Target="../media/image39.jpeg"/><Relationship Id="rId10" Type="http://schemas.openxmlformats.org/officeDocument/2006/relationships/tags" Target="../tags/tag823.xml"/><Relationship Id="rId1" Type="http://schemas.openxmlformats.org/officeDocument/2006/relationships/tags" Target="../tags/tag81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829.xml"/><Relationship Id="rId2" Type="http://schemas.openxmlformats.org/officeDocument/2006/relationships/tags" Target="../tags/tag828.xml"/><Relationship Id="rId1" Type="http://schemas.openxmlformats.org/officeDocument/2006/relationships/tags" Target="../tags/tag82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jpeg"/><Relationship Id="rId8" Type="http://schemas.openxmlformats.org/officeDocument/2006/relationships/tags" Target="../tags/tag836.xml"/><Relationship Id="rId7" Type="http://schemas.openxmlformats.org/officeDocument/2006/relationships/tags" Target="../tags/tag835.xml"/><Relationship Id="rId6" Type="http://schemas.openxmlformats.org/officeDocument/2006/relationships/tags" Target="../tags/tag834.xml"/><Relationship Id="rId5" Type="http://schemas.openxmlformats.org/officeDocument/2006/relationships/tags" Target="../tags/tag833.xml"/><Relationship Id="rId4" Type="http://schemas.openxmlformats.org/officeDocument/2006/relationships/image" Target="../media/image40.jpeg"/><Relationship Id="rId3" Type="http://schemas.openxmlformats.org/officeDocument/2006/relationships/tags" Target="../tags/tag832.xml"/><Relationship Id="rId23" Type="http://schemas.openxmlformats.org/officeDocument/2006/relationships/slideLayout" Target="../slideLayouts/slideLayout30.xml"/><Relationship Id="rId22" Type="http://schemas.openxmlformats.org/officeDocument/2006/relationships/tags" Target="../tags/tag847.xml"/><Relationship Id="rId21" Type="http://schemas.openxmlformats.org/officeDocument/2006/relationships/tags" Target="../tags/tag846.xml"/><Relationship Id="rId20" Type="http://schemas.openxmlformats.org/officeDocument/2006/relationships/tags" Target="../tags/tag845.xml"/><Relationship Id="rId2" Type="http://schemas.openxmlformats.org/officeDocument/2006/relationships/tags" Target="../tags/tag831.xml"/><Relationship Id="rId19" Type="http://schemas.openxmlformats.org/officeDocument/2006/relationships/image" Target="../media/image43.jpeg"/><Relationship Id="rId18" Type="http://schemas.openxmlformats.org/officeDocument/2006/relationships/tags" Target="../tags/tag844.xml"/><Relationship Id="rId17" Type="http://schemas.openxmlformats.org/officeDocument/2006/relationships/tags" Target="../tags/tag843.xml"/><Relationship Id="rId16" Type="http://schemas.openxmlformats.org/officeDocument/2006/relationships/tags" Target="../tags/tag842.xml"/><Relationship Id="rId15" Type="http://schemas.openxmlformats.org/officeDocument/2006/relationships/tags" Target="../tags/tag841.xml"/><Relationship Id="rId14" Type="http://schemas.openxmlformats.org/officeDocument/2006/relationships/image" Target="../media/image42.jpeg"/><Relationship Id="rId13" Type="http://schemas.openxmlformats.org/officeDocument/2006/relationships/tags" Target="../tags/tag840.xml"/><Relationship Id="rId12" Type="http://schemas.openxmlformats.org/officeDocument/2006/relationships/tags" Target="../tags/tag839.xml"/><Relationship Id="rId11" Type="http://schemas.openxmlformats.org/officeDocument/2006/relationships/tags" Target="../tags/tag838.xml"/><Relationship Id="rId10" Type="http://schemas.openxmlformats.org/officeDocument/2006/relationships/tags" Target="../tags/tag837.xml"/><Relationship Id="rId1" Type="http://schemas.openxmlformats.org/officeDocument/2006/relationships/tags" Target="../tags/tag83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jpeg"/><Relationship Id="rId8" Type="http://schemas.openxmlformats.org/officeDocument/2006/relationships/tags" Target="../tags/tag854.xml"/><Relationship Id="rId7" Type="http://schemas.openxmlformats.org/officeDocument/2006/relationships/tags" Target="../tags/tag853.xml"/><Relationship Id="rId6" Type="http://schemas.openxmlformats.org/officeDocument/2006/relationships/tags" Target="../tags/tag852.xml"/><Relationship Id="rId5" Type="http://schemas.openxmlformats.org/officeDocument/2006/relationships/tags" Target="../tags/tag851.xml"/><Relationship Id="rId4" Type="http://schemas.openxmlformats.org/officeDocument/2006/relationships/image" Target="../media/image44.jpeg"/><Relationship Id="rId3" Type="http://schemas.openxmlformats.org/officeDocument/2006/relationships/tags" Target="../tags/tag850.xml"/><Relationship Id="rId23" Type="http://schemas.openxmlformats.org/officeDocument/2006/relationships/slideLayout" Target="../slideLayouts/slideLayout31.xml"/><Relationship Id="rId22" Type="http://schemas.openxmlformats.org/officeDocument/2006/relationships/tags" Target="../tags/tag865.xml"/><Relationship Id="rId21" Type="http://schemas.openxmlformats.org/officeDocument/2006/relationships/tags" Target="../tags/tag864.xml"/><Relationship Id="rId20" Type="http://schemas.openxmlformats.org/officeDocument/2006/relationships/tags" Target="../tags/tag863.xml"/><Relationship Id="rId2" Type="http://schemas.openxmlformats.org/officeDocument/2006/relationships/tags" Target="../tags/tag849.xml"/><Relationship Id="rId19" Type="http://schemas.openxmlformats.org/officeDocument/2006/relationships/image" Target="../media/image47.jpeg"/><Relationship Id="rId18" Type="http://schemas.openxmlformats.org/officeDocument/2006/relationships/tags" Target="../tags/tag862.xml"/><Relationship Id="rId17" Type="http://schemas.openxmlformats.org/officeDocument/2006/relationships/tags" Target="../tags/tag861.xml"/><Relationship Id="rId16" Type="http://schemas.openxmlformats.org/officeDocument/2006/relationships/tags" Target="../tags/tag860.xml"/><Relationship Id="rId15" Type="http://schemas.openxmlformats.org/officeDocument/2006/relationships/tags" Target="../tags/tag859.xml"/><Relationship Id="rId14" Type="http://schemas.openxmlformats.org/officeDocument/2006/relationships/image" Target="../media/image46.jpeg"/><Relationship Id="rId13" Type="http://schemas.openxmlformats.org/officeDocument/2006/relationships/tags" Target="../tags/tag858.xml"/><Relationship Id="rId12" Type="http://schemas.openxmlformats.org/officeDocument/2006/relationships/tags" Target="../tags/tag857.xml"/><Relationship Id="rId11" Type="http://schemas.openxmlformats.org/officeDocument/2006/relationships/tags" Target="../tags/tag856.xml"/><Relationship Id="rId10" Type="http://schemas.openxmlformats.org/officeDocument/2006/relationships/tags" Target="../tags/tag855.xml"/><Relationship Id="rId1" Type="http://schemas.openxmlformats.org/officeDocument/2006/relationships/tags" Target="../tags/tag84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jpeg"/><Relationship Id="rId8" Type="http://schemas.openxmlformats.org/officeDocument/2006/relationships/tags" Target="../tags/tag872.xml"/><Relationship Id="rId7" Type="http://schemas.openxmlformats.org/officeDocument/2006/relationships/tags" Target="../tags/tag871.xml"/><Relationship Id="rId6" Type="http://schemas.openxmlformats.org/officeDocument/2006/relationships/tags" Target="../tags/tag870.xml"/><Relationship Id="rId5" Type="http://schemas.openxmlformats.org/officeDocument/2006/relationships/tags" Target="../tags/tag869.xml"/><Relationship Id="rId4" Type="http://schemas.openxmlformats.org/officeDocument/2006/relationships/image" Target="../media/image48.jpeg"/><Relationship Id="rId3" Type="http://schemas.openxmlformats.org/officeDocument/2006/relationships/tags" Target="../tags/tag868.xml"/><Relationship Id="rId2" Type="http://schemas.openxmlformats.org/officeDocument/2006/relationships/tags" Target="../tags/tag867.xml"/><Relationship Id="rId18" Type="http://schemas.openxmlformats.org/officeDocument/2006/relationships/slideLayout" Target="../slideLayouts/slideLayout32.xml"/><Relationship Id="rId17" Type="http://schemas.openxmlformats.org/officeDocument/2006/relationships/tags" Target="../tags/tag879.xml"/><Relationship Id="rId16" Type="http://schemas.openxmlformats.org/officeDocument/2006/relationships/tags" Target="../tags/tag878.xml"/><Relationship Id="rId15" Type="http://schemas.openxmlformats.org/officeDocument/2006/relationships/tags" Target="../tags/tag877.xml"/><Relationship Id="rId14" Type="http://schemas.openxmlformats.org/officeDocument/2006/relationships/image" Target="../media/image50.jpeg"/><Relationship Id="rId13" Type="http://schemas.openxmlformats.org/officeDocument/2006/relationships/tags" Target="../tags/tag876.xml"/><Relationship Id="rId12" Type="http://schemas.openxmlformats.org/officeDocument/2006/relationships/tags" Target="../tags/tag875.xml"/><Relationship Id="rId11" Type="http://schemas.openxmlformats.org/officeDocument/2006/relationships/tags" Target="../tags/tag874.xml"/><Relationship Id="rId10" Type="http://schemas.openxmlformats.org/officeDocument/2006/relationships/tags" Target="../tags/tag873.xml"/><Relationship Id="rId1" Type="http://schemas.openxmlformats.org/officeDocument/2006/relationships/tags" Target="../tags/tag86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887.xml"/><Relationship Id="rId8" Type="http://schemas.openxmlformats.org/officeDocument/2006/relationships/tags" Target="../tags/tag886.xml"/><Relationship Id="rId7" Type="http://schemas.openxmlformats.org/officeDocument/2006/relationships/tags" Target="../tags/tag885.xml"/><Relationship Id="rId6" Type="http://schemas.openxmlformats.org/officeDocument/2006/relationships/tags" Target="../tags/tag884.xml"/><Relationship Id="rId5" Type="http://schemas.openxmlformats.org/officeDocument/2006/relationships/tags" Target="../tags/tag883.xml"/><Relationship Id="rId4" Type="http://schemas.openxmlformats.org/officeDocument/2006/relationships/tags" Target="../tags/tag882.xml"/><Relationship Id="rId3" Type="http://schemas.openxmlformats.org/officeDocument/2006/relationships/image" Target="../media/image51.jpeg"/><Relationship Id="rId2" Type="http://schemas.openxmlformats.org/officeDocument/2006/relationships/tags" Target="../tags/tag881.xml"/><Relationship Id="rId14" Type="http://schemas.openxmlformats.org/officeDocument/2006/relationships/slideLayout" Target="../slideLayouts/slideLayout33.xml"/><Relationship Id="rId13" Type="http://schemas.openxmlformats.org/officeDocument/2006/relationships/tags" Target="../tags/tag891.xml"/><Relationship Id="rId12" Type="http://schemas.openxmlformats.org/officeDocument/2006/relationships/tags" Target="../tags/tag890.xml"/><Relationship Id="rId11" Type="http://schemas.openxmlformats.org/officeDocument/2006/relationships/tags" Target="../tags/tag889.xml"/><Relationship Id="rId10" Type="http://schemas.openxmlformats.org/officeDocument/2006/relationships/tags" Target="../tags/tag888.xml"/><Relationship Id="rId1" Type="http://schemas.openxmlformats.org/officeDocument/2006/relationships/tags" Target="../tags/tag88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898.xml"/><Relationship Id="rId8" Type="http://schemas.openxmlformats.org/officeDocument/2006/relationships/tags" Target="../tags/tag897.xml"/><Relationship Id="rId7" Type="http://schemas.openxmlformats.org/officeDocument/2006/relationships/tags" Target="../tags/tag896.xml"/><Relationship Id="rId6" Type="http://schemas.openxmlformats.org/officeDocument/2006/relationships/tags" Target="../tags/tag895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39" Type="http://schemas.openxmlformats.org/officeDocument/2006/relationships/slideLayout" Target="../slideLayouts/slideLayout34.xml"/><Relationship Id="rId38" Type="http://schemas.openxmlformats.org/officeDocument/2006/relationships/tags" Target="../tags/tag917.xml"/><Relationship Id="rId37" Type="http://schemas.openxmlformats.org/officeDocument/2006/relationships/tags" Target="../tags/tag916.xml"/><Relationship Id="rId36" Type="http://schemas.openxmlformats.org/officeDocument/2006/relationships/tags" Target="../tags/tag915.xml"/><Relationship Id="rId35" Type="http://schemas.openxmlformats.org/officeDocument/2006/relationships/image" Target="../media/image63.svg"/><Relationship Id="rId34" Type="http://schemas.openxmlformats.org/officeDocument/2006/relationships/image" Target="../media/image62.png"/><Relationship Id="rId33" Type="http://schemas.openxmlformats.org/officeDocument/2006/relationships/tags" Target="../tags/tag914.xml"/><Relationship Id="rId32" Type="http://schemas.openxmlformats.org/officeDocument/2006/relationships/tags" Target="../tags/tag913.xml"/><Relationship Id="rId31" Type="http://schemas.openxmlformats.org/officeDocument/2006/relationships/tags" Target="../tags/tag912.xml"/><Relationship Id="rId30" Type="http://schemas.openxmlformats.org/officeDocument/2006/relationships/tags" Target="../tags/tag911.xml"/><Relationship Id="rId3" Type="http://schemas.openxmlformats.org/officeDocument/2006/relationships/tags" Target="../tags/tag894.xml"/><Relationship Id="rId29" Type="http://schemas.openxmlformats.org/officeDocument/2006/relationships/image" Target="../media/image61.svg"/><Relationship Id="rId28" Type="http://schemas.openxmlformats.org/officeDocument/2006/relationships/image" Target="../media/image60.png"/><Relationship Id="rId27" Type="http://schemas.openxmlformats.org/officeDocument/2006/relationships/tags" Target="../tags/tag910.xml"/><Relationship Id="rId26" Type="http://schemas.openxmlformats.org/officeDocument/2006/relationships/tags" Target="../tags/tag909.xml"/><Relationship Id="rId25" Type="http://schemas.openxmlformats.org/officeDocument/2006/relationships/tags" Target="../tags/tag908.xml"/><Relationship Id="rId24" Type="http://schemas.openxmlformats.org/officeDocument/2006/relationships/tags" Target="../tags/tag907.xml"/><Relationship Id="rId23" Type="http://schemas.openxmlformats.org/officeDocument/2006/relationships/image" Target="../media/image59.svg"/><Relationship Id="rId22" Type="http://schemas.openxmlformats.org/officeDocument/2006/relationships/image" Target="../media/image58.png"/><Relationship Id="rId21" Type="http://schemas.openxmlformats.org/officeDocument/2006/relationships/tags" Target="../tags/tag906.xml"/><Relationship Id="rId20" Type="http://schemas.openxmlformats.org/officeDocument/2006/relationships/tags" Target="../tags/tag905.xml"/><Relationship Id="rId2" Type="http://schemas.openxmlformats.org/officeDocument/2006/relationships/tags" Target="../tags/tag893.xml"/><Relationship Id="rId19" Type="http://schemas.openxmlformats.org/officeDocument/2006/relationships/tags" Target="../tags/tag904.xml"/><Relationship Id="rId18" Type="http://schemas.openxmlformats.org/officeDocument/2006/relationships/tags" Target="../tags/tag903.xml"/><Relationship Id="rId17" Type="http://schemas.openxmlformats.org/officeDocument/2006/relationships/image" Target="../media/image57.svg"/><Relationship Id="rId16" Type="http://schemas.openxmlformats.org/officeDocument/2006/relationships/image" Target="../media/image56.png"/><Relationship Id="rId15" Type="http://schemas.openxmlformats.org/officeDocument/2006/relationships/tags" Target="../tags/tag902.xml"/><Relationship Id="rId14" Type="http://schemas.openxmlformats.org/officeDocument/2006/relationships/tags" Target="../tags/tag901.xml"/><Relationship Id="rId13" Type="http://schemas.openxmlformats.org/officeDocument/2006/relationships/tags" Target="../tags/tag900.xml"/><Relationship Id="rId12" Type="http://schemas.openxmlformats.org/officeDocument/2006/relationships/tags" Target="../tags/tag899.xml"/><Relationship Id="rId11" Type="http://schemas.openxmlformats.org/officeDocument/2006/relationships/image" Target="../media/image55.svg"/><Relationship Id="rId10" Type="http://schemas.openxmlformats.org/officeDocument/2006/relationships/image" Target="../media/image54.png"/><Relationship Id="rId1" Type="http://schemas.openxmlformats.org/officeDocument/2006/relationships/tags" Target="../tags/tag89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920.xml"/><Relationship Id="rId2" Type="http://schemas.openxmlformats.org/officeDocument/2006/relationships/tags" Target="../tags/tag919.xml"/><Relationship Id="rId1" Type="http://schemas.openxmlformats.org/officeDocument/2006/relationships/tags" Target="../tags/tag91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tags" Target="../tags/tag927.xml"/><Relationship Id="rId7" Type="http://schemas.openxmlformats.org/officeDocument/2006/relationships/tags" Target="../tags/tag926.xml"/><Relationship Id="rId6" Type="http://schemas.openxmlformats.org/officeDocument/2006/relationships/tags" Target="../tags/tag925.xml"/><Relationship Id="rId5" Type="http://schemas.openxmlformats.org/officeDocument/2006/relationships/tags" Target="../tags/tag924.xml"/><Relationship Id="rId4" Type="http://schemas.openxmlformats.org/officeDocument/2006/relationships/tags" Target="../tags/tag923.xml"/><Relationship Id="rId3" Type="http://schemas.openxmlformats.org/officeDocument/2006/relationships/image" Target="../media/image64.jpeg"/><Relationship Id="rId2" Type="http://schemas.openxmlformats.org/officeDocument/2006/relationships/tags" Target="../tags/tag922.xml"/><Relationship Id="rId1" Type="http://schemas.openxmlformats.org/officeDocument/2006/relationships/tags" Target="../tags/tag92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934.xml"/><Relationship Id="rId8" Type="http://schemas.openxmlformats.org/officeDocument/2006/relationships/tags" Target="../tags/tag933.xml"/><Relationship Id="rId7" Type="http://schemas.openxmlformats.org/officeDocument/2006/relationships/tags" Target="../tags/tag93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tags" Target="../tags/tag931.xml"/><Relationship Id="rId31" Type="http://schemas.openxmlformats.org/officeDocument/2006/relationships/slideLayout" Target="../slideLayouts/slideLayout36.xml"/><Relationship Id="rId30" Type="http://schemas.openxmlformats.org/officeDocument/2006/relationships/tags" Target="../tags/tag949.xml"/><Relationship Id="rId3" Type="http://schemas.openxmlformats.org/officeDocument/2006/relationships/tags" Target="../tags/tag930.xml"/><Relationship Id="rId29" Type="http://schemas.openxmlformats.org/officeDocument/2006/relationships/tags" Target="../tags/tag948.xml"/><Relationship Id="rId28" Type="http://schemas.openxmlformats.org/officeDocument/2006/relationships/tags" Target="../tags/tag947.xml"/><Relationship Id="rId27" Type="http://schemas.openxmlformats.org/officeDocument/2006/relationships/image" Target="../media/image59.svg"/><Relationship Id="rId26" Type="http://schemas.openxmlformats.org/officeDocument/2006/relationships/image" Target="../media/image58.png"/><Relationship Id="rId25" Type="http://schemas.openxmlformats.org/officeDocument/2006/relationships/tags" Target="../tags/tag946.xml"/><Relationship Id="rId24" Type="http://schemas.openxmlformats.org/officeDocument/2006/relationships/tags" Target="../tags/tag945.xml"/><Relationship Id="rId23" Type="http://schemas.openxmlformats.org/officeDocument/2006/relationships/tags" Target="../tags/tag944.xml"/><Relationship Id="rId22" Type="http://schemas.openxmlformats.org/officeDocument/2006/relationships/tags" Target="../tags/tag943.xml"/><Relationship Id="rId21" Type="http://schemas.openxmlformats.org/officeDocument/2006/relationships/tags" Target="../tags/tag942.xml"/><Relationship Id="rId20" Type="http://schemas.openxmlformats.org/officeDocument/2006/relationships/image" Target="../media/image68.svg"/><Relationship Id="rId2" Type="http://schemas.openxmlformats.org/officeDocument/2006/relationships/tags" Target="../tags/tag929.xml"/><Relationship Id="rId19" Type="http://schemas.openxmlformats.org/officeDocument/2006/relationships/image" Target="../media/image67.png"/><Relationship Id="rId18" Type="http://schemas.openxmlformats.org/officeDocument/2006/relationships/tags" Target="../tags/tag941.xml"/><Relationship Id="rId17" Type="http://schemas.openxmlformats.org/officeDocument/2006/relationships/tags" Target="../tags/tag940.xml"/><Relationship Id="rId16" Type="http://schemas.openxmlformats.org/officeDocument/2006/relationships/tags" Target="../tags/tag939.xml"/><Relationship Id="rId15" Type="http://schemas.openxmlformats.org/officeDocument/2006/relationships/tags" Target="../tags/tag938.xml"/><Relationship Id="rId14" Type="http://schemas.openxmlformats.org/officeDocument/2006/relationships/tags" Target="../tags/tag937.xml"/><Relationship Id="rId13" Type="http://schemas.openxmlformats.org/officeDocument/2006/relationships/image" Target="../media/image66.svg"/><Relationship Id="rId12" Type="http://schemas.openxmlformats.org/officeDocument/2006/relationships/image" Target="../media/image65.png"/><Relationship Id="rId11" Type="http://schemas.openxmlformats.org/officeDocument/2006/relationships/tags" Target="../tags/tag936.xml"/><Relationship Id="rId10" Type="http://schemas.openxmlformats.org/officeDocument/2006/relationships/tags" Target="../tags/tag935.xml"/><Relationship Id="rId1" Type="http://schemas.openxmlformats.org/officeDocument/2006/relationships/tags" Target="../tags/tag92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88.xml"/><Relationship Id="rId8" Type="http://schemas.openxmlformats.org/officeDocument/2006/relationships/tags" Target="../tags/tag587.xml"/><Relationship Id="rId7" Type="http://schemas.openxmlformats.org/officeDocument/2006/relationships/tags" Target="../tags/tag586.xml"/><Relationship Id="rId6" Type="http://schemas.openxmlformats.org/officeDocument/2006/relationships/tags" Target="../tags/tag585.xml"/><Relationship Id="rId5" Type="http://schemas.openxmlformats.org/officeDocument/2006/relationships/tags" Target="../tags/tag584.xml"/><Relationship Id="rId4" Type="http://schemas.openxmlformats.org/officeDocument/2006/relationships/tags" Target="../tags/tag583.xml"/><Relationship Id="rId3" Type="http://schemas.openxmlformats.org/officeDocument/2006/relationships/image" Target="../media/image8.jpeg"/><Relationship Id="rId2" Type="http://schemas.openxmlformats.org/officeDocument/2006/relationships/tags" Target="../tags/tag582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589.xml"/><Relationship Id="rId1" Type="http://schemas.openxmlformats.org/officeDocument/2006/relationships/tags" Target="../tags/tag58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956.xml"/><Relationship Id="rId8" Type="http://schemas.openxmlformats.org/officeDocument/2006/relationships/tags" Target="../tags/tag955.xml"/><Relationship Id="rId7" Type="http://schemas.openxmlformats.org/officeDocument/2006/relationships/tags" Target="../tags/tag954.xml"/><Relationship Id="rId6" Type="http://schemas.openxmlformats.org/officeDocument/2006/relationships/tags" Target="../tags/tag953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3" Type="http://schemas.openxmlformats.org/officeDocument/2006/relationships/tags" Target="../tags/tag952.xml"/><Relationship Id="rId27" Type="http://schemas.openxmlformats.org/officeDocument/2006/relationships/slideLayout" Target="../slideLayouts/slideLayout37.xml"/><Relationship Id="rId26" Type="http://schemas.openxmlformats.org/officeDocument/2006/relationships/tags" Target="../tags/tag967.xml"/><Relationship Id="rId25" Type="http://schemas.openxmlformats.org/officeDocument/2006/relationships/tags" Target="../tags/tag966.xml"/><Relationship Id="rId24" Type="http://schemas.openxmlformats.org/officeDocument/2006/relationships/tags" Target="../tags/tag965.xml"/><Relationship Id="rId23" Type="http://schemas.openxmlformats.org/officeDocument/2006/relationships/image" Target="../media/image72.svg"/><Relationship Id="rId22" Type="http://schemas.openxmlformats.org/officeDocument/2006/relationships/image" Target="../media/image71.png"/><Relationship Id="rId21" Type="http://schemas.openxmlformats.org/officeDocument/2006/relationships/tags" Target="../tags/tag964.xml"/><Relationship Id="rId20" Type="http://schemas.openxmlformats.org/officeDocument/2006/relationships/tags" Target="../tags/tag963.xml"/><Relationship Id="rId2" Type="http://schemas.openxmlformats.org/officeDocument/2006/relationships/tags" Target="../tags/tag951.xml"/><Relationship Id="rId19" Type="http://schemas.openxmlformats.org/officeDocument/2006/relationships/tags" Target="../tags/tag962.xml"/><Relationship Id="rId18" Type="http://schemas.openxmlformats.org/officeDocument/2006/relationships/tags" Target="../tags/tag961.xml"/><Relationship Id="rId17" Type="http://schemas.openxmlformats.org/officeDocument/2006/relationships/image" Target="../media/image68.svg"/><Relationship Id="rId16" Type="http://schemas.openxmlformats.org/officeDocument/2006/relationships/image" Target="../media/image67.png"/><Relationship Id="rId15" Type="http://schemas.openxmlformats.org/officeDocument/2006/relationships/tags" Target="../tags/tag960.xml"/><Relationship Id="rId14" Type="http://schemas.openxmlformats.org/officeDocument/2006/relationships/tags" Target="../tags/tag959.xml"/><Relationship Id="rId13" Type="http://schemas.openxmlformats.org/officeDocument/2006/relationships/tags" Target="../tags/tag958.xml"/><Relationship Id="rId12" Type="http://schemas.openxmlformats.org/officeDocument/2006/relationships/tags" Target="../tags/tag957.xml"/><Relationship Id="rId11" Type="http://schemas.openxmlformats.org/officeDocument/2006/relationships/image" Target="../media/image66.svg"/><Relationship Id="rId10" Type="http://schemas.openxmlformats.org/officeDocument/2006/relationships/image" Target="../media/image65.png"/><Relationship Id="rId1" Type="http://schemas.openxmlformats.org/officeDocument/2006/relationships/tags" Target="../tags/tag95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976.xml"/><Relationship Id="rId8" Type="http://schemas.openxmlformats.org/officeDocument/2006/relationships/tags" Target="../tags/tag975.xml"/><Relationship Id="rId7" Type="http://schemas.openxmlformats.org/officeDocument/2006/relationships/tags" Target="../tags/tag974.xml"/><Relationship Id="rId6" Type="http://schemas.openxmlformats.org/officeDocument/2006/relationships/tags" Target="../tags/tag973.xml"/><Relationship Id="rId5" Type="http://schemas.openxmlformats.org/officeDocument/2006/relationships/tags" Target="../tags/tag972.xml"/><Relationship Id="rId4" Type="http://schemas.openxmlformats.org/officeDocument/2006/relationships/tags" Target="../tags/tag971.xml"/><Relationship Id="rId3" Type="http://schemas.openxmlformats.org/officeDocument/2006/relationships/tags" Target="../tags/tag970.xml"/><Relationship Id="rId21" Type="http://schemas.openxmlformats.org/officeDocument/2006/relationships/slideLayout" Target="../slideLayouts/slideLayout38.xml"/><Relationship Id="rId20" Type="http://schemas.openxmlformats.org/officeDocument/2006/relationships/tags" Target="../tags/tag987.xml"/><Relationship Id="rId2" Type="http://schemas.openxmlformats.org/officeDocument/2006/relationships/tags" Target="../tags/tag969.xml"/><Relationship Id="rId19" Type="http://schemas.openxmlformats.org/officeDocument/2006/relationships/tags" Target="../tags/tag986.xml"/><Relationship Id="rId18" Type="http://schemas.openxmlformats.org/officeDocument/2006/relationships/tags" Target="../tags/tag985.xml"/><Relationship Id="rId17" Type="http://schemas.openxmlformats.org/officeDocument/2006/relationships/tags" Target="../tags/tag984.xml"/><Relationship Id="rId16" Type="http://schemas.openxmlformats.org/officeDocument/2006/relationships/tags" Target="../tags/tag983.xml"/><Relationship Id="rId15" Type="http://schemas.openxmlformats.org/officeDocument/2006/relationships/tags" Target="../tags/tag982.xml"/><Relationship Id="rId14" Type="http://schemas.openxmlformats.org/officeDocument/2006/relationships/tags" Target="../tags/tag981.xml"/><Relationship Id="rId13" Type="http://schemas.openxmlformats.org/officeDocument/2006/relationships/tags" Target="../tags/tag980.xml"/><Relationship Id="rId12" Type="http://schemas.openxmlformats.org/officeDocument/2006/relationships/tags" Target="../tags/tag979.xml"/><Relationship Id="rId11" Type="http://schemas.openxmlformats.org/officeDocument/2006/relationships/tags" Target="../tags/tag978.xml"/><Relationship Id="rId10" Type="http://schemas.openxmlformats.org/officeDocument/2006/relationships/tags" Target="../tags/tag977.xml"/><Relationship Id="rId1" Type="http://schemas.openxmlformats.org/officeDocument/2006/relationships/tags" Target="../tags/tag968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990.xml"/><Relationship Id="rId2" Type="http://schemas.openxmlformats.org/officeDocument/2006/relationships/tags" Target="../tags/tag989.xml"/><Relationship Id="rId1" Type="http://schemas.openxmlformats.org/officeDocument/2006/relationships/tags" Target="../tags/tag98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592.xml"/><Relationship Id="rId2" Type="http://schemas.openxmlformats.org/officeDocument/2006/relationships/tags" Target="../tags/tag591.xml"/><Relationship Id="rId1" Type="http://schemas.openxmlformats.org/officeDocument/2006/relationships/tags" Target="../tags/tag59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tags" Target="../tags/tag599.xml"/><Relationship Id="rId7" Type="http://schemas.openxmlformats.org/officeDocument/2006/relationships/tags" Target="../tags/tag598.xml"/><Relationship Id="rId6" Type="http://schemas.openxmlformats.org/officeDocument/2006/relationships/tags" Target="../tags/tag597.xml"/><Relationship Id="rId5" Type="http://schemas.openxmlformats.org/officeDocument/2006/relationships/tags" Target="../tags/tag596.xml"/><Relationship Id="rId4" Type="http://schemas.openxmlformats.org/officeDocument/2006/relationships/image" Target="../media/image9.jpeg"/><Relationship Id="rId3" Type="http://schemas.openxmlformats.org/officeDocument/2006/relationships/tags" Target="../tags/tag595.xml"/><Relationship Id="rId23" Type="http://schemas.openxmlformats.org/officeDocument/2006/relationships/slideLayout" Target="../slideLayouts/slideLayout15.xml"/><Relationship Id="rId22" Type="http://schemas.openxmlformats.org/officeDocument/2006/relationships/tags" Target="../tags/tag610.xml"/><Relationship Id="rId21" Type="http://schemas.openxmlformats.org/officeDocument/2006/relationships/tags" Target="../tags/tag609.xml"/><Relationship Id="rId20" Type="http://schemas.openxmlformats.org/officeDocument/2006/relationships/tags" Target="../tags/tag608.xml"/><Relationship Id="rId2" Type="http://schemas.openxmlformats.org/officeDocument/2006/relationships/tags" Target="../tags/tag594.xml"/><Relationship Id="rId19" Type="http://schemas.openxmlformats.org/officeDocument/2006/relationships/image" Target="../media/image12.jpeg"/><Relationship Id="rId18" Type="http://schemas.openxmlformats.org/officeDocument/2006/relationships/tags" Target="../tags/tag607.xml"/><Relationship Id="rId17" Type="http://schemas.openxmlformats.org/officeDocument/2006/relationships/tags" Target="../tags/tag606.xml"/><Relationship Id="rId16" Type="http://schemas.openxmlformats.org/officeDocument/2006/relationships/tags" Target="../tags/tag605.xml"/><Relationship Id="rId15" Type="http://schemas.openxmlformats.org/officeDocument/2006/relationships/tags" Target="../tags/tag604.xml"/><Relationship Id="rId14" Type="http://schemas.openxmlformats.org/officeDocument/2006/relationships/image" Target="../media/image11.jpeg"/><Relationship Id="rId13" Type="http://schemas.openxmlformats.org/officeDocument/2006/relationships/tags" Target="../tags/tag603.xml"/><Relationship Id="rId12" Type="http://schemas.openxmlformats.org/officeDocument/2006/relationships/tags" Target="../tags/tag602.xml"/><Relationship Id="rId11" Type="http://schemas.openxmlformats.org/officeDocument/2006/relationships/tags" Target="../tags/tag601.xml"/><Relationship Id="rId10" Type="http://schemas.openxmlformats.org/officeDocument/2006/relationships/tags" Target="../tags/tag600.xml"/><Relationship Id="rId1" Type="http://schemas.openxmlformats.org/officeDocument/2006/relationships/tags" Target="../tags/tag59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18.xml"/><Relationship Id="rId8" Type="http://schemas.openxmlformats.org/officeDocument/2006/relationships/tags" Target="../tags/tag617.xml"/><Relationship Id="rId7" Type="http://schemas.openxmlformats.org/officeDocument/2006/relationships/tags" Target="../tags/tag616.xml"/><Relationship Id="rId6" Type="http://schemas.openxmlformats.org/officeDocument/2006/relationships/tags" Target="../tags/tag615.xml"/><Relationship Id="rId5" Type="http://schemas.openxmlformats.org/officeDocument/2006/relationships/tags" Target="../tags/tag614.xml"/><Relationship Id="rId4" Type="http://schemas.openxmlformats.org/officeDocument/2006/relationships/tags" Target="../tags/tag613.xml"/><Relationship Id="rId3" Type="http://schemas.openxmlformats.org/officeDocument/2006/relationships/image" Target="../media/image13.jpeg"/><Relationship Id="rId2" Type="http://schemas.openxmlformats.org/officeDocument/2006/relationships/tags" Target="../tags/tag612.xml"/><Relationship Id="rId17" Type="http://schemas.openxmlformats.org/officeDocument/2006/relationships/slideLayout" Target="../slideLayouts/slideLayout16.xml"/><Relationship Id="rId16" Type="http://schemas.openxmlformats.org/officeDocument/2006/relationships/tags" Target="../tags/tag625.xml"/><Relationship Id="rId15" Type="http://schemas.openxmlformats.org/officeDocument/2006/relationships/tags" Target="../tags/tag624.xml"/><Relationship Id="rId14" Type="http://schemas.openxmlformats.org/officeDocument/2006/relationships/tags" Target="../tags/tag623.xml"/><Relationship Id="rId13" Type="http://schemas.openxmlformats.org/officeDocument/2006/relationships/tags" Target="../tags/tag622.xml"/><Relationship Id="rId12" Type="http://schemas.openxmlformats.org/officeDocument/2006/relationships/tags" Target="../tags/tag621.xml"/><Relationship Id="rId11" Type="http://schemas.openxmlformats.org/officeDocument/2006/relationships/tags" Target="../tags/tag620.xml"/><Relationship Id="rId10" Type="http://schemas.openxmlformats.org/officeDocument/2006/relationships/tags" Target="../tags/tag619.xml"/><Relationship Id="rId1" Type="http://schemas.openxmlformats.org/officeDocument/2006/relationships/tags" Target="../tags/tag6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632.xml"/><Relationship Id="rId7" Type="http://schemas.openxmlformats.org/officeDocument/2006/relationships/tags" Target="../tags/tag631.xml"/><Relationship Id="rId6" Type="http://schemas.openxmlformats.org/officeDocument/2006/relationships/tags" Target="../tags/tag630.xml"/><Relationship Id="rId5" Type="http://schemas.openxmlformats.org/officeDocument/2006/relationships/tags" Target="../tags/tag629.xml"/><Relationship Id="rId4" Type="http://schemas.openxmlformats.org/officeDocument/2006/relationships/image" Target="../media/image14.png"/><Relationship Id="rId3" Type="http://schemas.openxmlformats.org/officeDocument/2006/relationships/tags" Target="../tags/tag628.xml"/><Relationship Id="rId23" Type="http://schemas.openxmlformats.org/officeDocument/2006/relationships/slideLayout" Target="../slideLayouts/slideLayout17.xml"/><Relationship Id="rId22" Type="http://schemas.openxmlformats.org/officeDocument/2006/relationships/tags" Target="../tags/tag643.xml"/><Relationship Id="rId21" Type="http://schemas.openxmlformats.org/officeDocument/2006/relationships/tags" Target="../tags/tag642.xml"/><Relationship Id="rId20" Type="http://schemas.openxmlformats.org/officeDocument/2006/relationships/tags" Target="../tags/tag641.xml"/><Relationship Id="rId2" Type="http://schemas.openxmlformats.org/officeDocument/2006/relationships/tags" Target="../tags/tag627.xml"/><Relationship Id="rId19" Type="http://schemas.openxmlformats.org/officeDocument/2006/relationships/image" Target="../media/image17.jpeg"/><Relationship Id="rId18" Type="http://schemas.openxmlformats.org/officeDocument/2006/relationships/tags" Target="../tags/tag640.xml"/><Relationship Id="rId17" Type="http://schemas.openxmlformats.org/officeDocument/2006/relationships/tags" Target="../tags/tag639.xml"/><Relationship Id="rId16" Type="http://schemas.openxmlformats.org/officeDocument/2006/relationships/tags" Target="../tags/tag638.xml"/><Relationship Id="rId15" Type="http://schemas.openxmlformats.org/officeDocument/2006/relationships/tags" Target="../tags/tag637.xml"/><Relationship Id="rId14" Type="http://schemas.openxmlformats.org/officeDocument/2006/relationships/image" Target="../media/image16.jpeg"/><Relationship Id="rId13" Type="http://schemas.openxmlformats.org/officeDocument/2006/relationships/tags" Target="../tags/tag636.xml"/><Relationship Id="rId12" Type="http://schemas.openxmlformats.org/officeDocument/2006/relationships/tags" Target="../tags/tag635.xml"/><Relationship Id="rId11" Type="http://schemas.openxmlformats.org/officeDocument/2006/relationships/tags" Target="../tags/tag634.xml"/><Relationship Id="rId10" Type="http://schemas.openxmlformats.org/officeDocument/2006/relationships/tags" Target="../tags/tag633.xml"/><Relationship Id="rId1" Type="http://schemas.openxmlformats.org/officeDocument/2006/relationships/tags" Target="../tags/tag62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51.xml"/><Relationship Id="rId8" Type="http://schemas.openxmlformats.org/officeDocument/2006/relationships/tags" Target="../tags/tag650.xml"/><Relationship Id="rId7" Type="http://schemas.openxmlformats.org/officeDocument/2006/relationships/tags" Target="../tags/tag649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4" Type="http://schemas.openxmlformats.org/officeDocument/2006/relationships/image" Target="../media/image18.jpeg"/><Relationship Id="rId3" Type="http://schemas.openxmlformats.org/officeDocument/2006/relationships/tags" Target="../tags/tag646.xml"/><Relationship Id="rId2" Type="http://schemas.openxmlformats.org/officeDocument/2006/relationships/tags" Target="../tags/tag645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656.xml"/><Relationship Id="rId13" Type="http://schemas.openxmlformats.org/officeDocument/2006/relationships/tags" Target="../tags/tag655.xml"/><Relationship Id="rId12" Type="http://schemas.openxmlformats.org/officeDocument/2006/relationships/tags" Target="../tags/tag654.xml"/><Relationship Id="rId11" Type="http://schemas.openxmlformats.org/officeDocument/2006/relationships/tags" Target="../tags/tag653.xml"/><Relationship Id="rId10" Type="http://schemas.openxmlformats.org/officeDocument/2006/relationships/tags" Target="../tags/tag652.xml"/><Relationship Id="rId1" Type="http://schemas.openxmlformats.org/officeDocument/2006/relationships/tags" Target="../tags/tag64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63.xml"/><Relationship Id="rId8" Type="http://schemas.openxmlformats.org/officeDocument/2006/relationships/tags" Target="../tags/tag662.xml"/><Relationship Id="rId7" Type="http://schemas.openxmlformats.org/officeDocument/2006/relationships/image" Target="../media/image20.jpeg"/><Relationship Id="rId6" Type="http://schemas.openxmlformats.org/officeDocument/2006/relationships/tags" Target="../tags/tag661.xml"/><Relationship Id="rId5" Type="http://schemas.openxmlformats.org/officeDocument/2006/relationships/tags" Target="../tags/tag660.xml"/><Relationship Id="rId4" Type="http://schemas.openxmlformats.org/officeDocument/2006/relationships/tags" Target="../tags/tag659.xml"/><Relationship Id="rId3" Type="http://schemas.openxmlformats.org/officeDocument/2006/relationships/image" Target="../media/image19.jpeg"/><Relationship Id="rId27" Type="http://schemas.openxmlformats.org/officeDocument/2006/relationships/slideLayout" Target="../slideLayouts/slideLayout19.xml"/><Relationship Id="rId26" Type="http://schemas.openxmlformats.org/officeDocument/2006/relationships/tags" Target="../tags/tag676.xml"/><Relationship Id="rId25" Type="http://schemas.openxmlformats.org/officeDocument/2006/relationships/tags" Target="../tags/tag675.xml"/><Relationship Id="rId24" Type="http://schemas.openxmlformats.org/officeDocument/2006/relationships/tags" Target="../tags/tag674.xml"/><Relationship Id="rId23" Type="http://schemas.openxmlformats.org/officeDocument/2006/relationships/image" Target="../media/image24.jpeg"/><Relationship Id="rId22" Type="http://schemas.openxmlformats.org/officeDocument/2006/relationships/tags" Target="../tags/tag673.xml"/><Relationship Id="rId21" Type="http://schemas.openxmlformats.org/officeDocument/2006/relationships/tags" Target="../tags/tag672.xml"/><Relationship Id="rId20" Type="http://schemas.openxmlformats.org/officeDocument/2006/relationships/tags" Target="../tags/tag671.xml"/><Relationship Id="rId2" Type="http://schemas.openxmlformats.org/officeDocument/2006/relationships/tags" Target="../tags/tag658.xml"/><Relationship Id="rId19" Type="http://schemas.openxmlformats.org/officeDocument/2006/relationships/image" Target="../media/image23.jpeg"/><Relationship Id="rId18" Type="http://schemas.openxmlformats.org/officeDocument/2006/relationships/tags" Target="../tags/tag670.xml"/><Relationship Id="rId17" Type="http://schemas.openxmlformats.org/officeDocument/2006/relationships/tags" Target="../tags/tag669.xml"/><Relationship Id="rId16" Type="http://schemas.openxmlformats.org/officeDocument/2006/relationships/tags" Target="../tags/tag668.xml"/><Relationship Id="rId15" Type="http://schemas.openxmlformats.org/officeDocument/2006/relationships/image" Target="../media/image22.jpeg"/><Relationship Id="rId14" Type="http://schemas.openxmlformats.org/officeDocument/2006/relationships/tags" Target="../tags/tag667.xml"/><Relationship Id="rId13" Type="http://schemas.openxmlformats.org/officeDocument/2006/relationships/tags" Target="../tags/tag666.xml"/><Relationship Id="rId12" Type="http://schemas.openxmlformats.org/officeDocument/2006/relationships/tags" Target="../tags/tag665.xml"/><Relationship Id="rId11" Type="http://schemas.openxmlformats.org/officeDocument/2006/relationships/image" Target="../media/image21.jpeg"/><Relationship Id="rId10" Type="http://schemas.openxmlformats.org/officeDocument/2006/relationships/tags" Target="../tags/tag664.xml"/><Relationship Id="rId1" Type="http://schemas.openxmlformats.org/officeDocument/2006/relationships/tags" Target="../tags/tag6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5700"/>
              <a:t>第8章 LangChain应用开发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CAXDING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助理功能模块设计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4521200"/>
            <a:ext cx="10972800" cy="1727200"/>
            <a:chOff x="960" y="7120"/>
            <a:chExt cx="17280" cy="2720"/>
          </a:xfrm>
        </p:grpSpPr>
      </p:grpSp>
      <p:pic>
        <p:nvPicPr>
          <p:cNvPr id="20" name="内容占位符 19" descr="114b0a2f-adf8-4caa-ae49-c03ffec09d7e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278" r="1278"/>
          <a:stretch>
            <a:fillRect/>
          </a:stretch>
        </p:blipFill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问题回答模块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基于LangChain技术，实现快速准确的问题理解和回答，为用户提供即时反馈。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文档解析功能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运用先进算法解析复杂文档，提取关键信息，辅助用户高效完成任务。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设计建议系统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结合行业知识库，为硬件开发提供创新设计建议，促进项目进展。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模块化开发优势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各功能模块独立开发，便于维护升级，确保系统稳定运行，满足多样化需求。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技术架构选择</a:t>
            </a:r>
            <a:endParaRPr lang="zh-CN" altLang="en-US" sz="3000"/>
          </a:p>
        </p:txBody>
      </p:sp>
      <p:grpSp>
        <p:nvGrpSpPr>
          <p:cNvPr id="15" name="组合 14"/>
          <p:cNvGrpSpPr/>
          <p:nvPr/>
        </p:nvGrpSpPr>
        <p:grpSpPr>
          <a:xfrm>
            <a:off x="6553200" y="1574800"/>
            <a:ext cx="5029200" cy="4622800"/>
            <a:chOff x="10320" y="2480"/>
            <a:chExt cx="7920" cy="7280"/>
          </a:xfrm>
        </p:grpSpPr>
      </p:grpSp>
      <p:pic>
        <p:nvPicPr>
          <p:cNvPr id="16" name="内容占位符 15" descr="697da2b035eeaa592a9458d8d09cdd59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1404" r="11404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模块化架构设计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LangChain采用灵活流水线架构，支持动态组合知识检索、文档解析等模块，实现智能硬件开发任务的高效解耦与协同。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功能模块整合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通过多步骤推理与实时优化模块联动，系统可自适应调整参数，确保问题回答准确率与响应速度同步提升。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技术实现路径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基于模块化设计原则，将文档解析与知识库检索分离，结合缓存机制降低计算负载，保障实时优化建议的稳定性。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输入模块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支持用户输入文本问题或技术描述。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技术架构选择</a:t>
            </a:r>
            <a:endParaRPr lang="zh-CN" altLang="en-US" sz="3000"/>
          </a:p>
        </p:txBody>
      </p:sp>
      <p:grpSp>
        <p:nvGrpSpPr>
          <p:cNvPr id="16" name="组合 15"/>
          <p:cNvGrpSpPr/>
          <p:nvPr/>
        </p:nvGrpSpPr>
        <p:grpSpPr>
          <a:xfrm>
            <a:off x="1066800" y="2184400"/>
            <a:ext cx="6477000" cy="3403600"/>
            <a:chOff x="1680" y="3440"/>
            <a:chExt cx="10200" cy="5360"/>
          </a:xfrm>
        </p:grpSpPr>
      </p:grpSp>
      <p:pic>
        <p:nvPicPr>
          <p:cNvPr id="17" name="内容占位符 16" descr="1f7fc2e36808f3d332e7ddaa006a974a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6065" r="16065"/>
          <a:stretch>
            <a:fillRect/>
          </a:stretch>
        </p:blipFill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预处理模块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对输入文本进行分词、解析或格式化。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知识检索模块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基于嵌入向量检索相关技术文档或设计资料。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推理模块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使用大语言模型回答问题或生成优化建议。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2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输出模块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3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展示LangChain模块化架构，实现智能助手工作流，快速适配硬件需求，提供高效解决方案。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硬件知识库构建与预训练模型微调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硬件知识库构建与预训练模型微调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5257800" y="2540000"/>
            <a:ext cx="6324600" cy="3302000"/>
            <a:chOff x="8280" y="4000"/>
            <a:chExt cx="9960" cy="5200"/>
          </a:xfrm>
        </p:grpSpPr>
      </p:grpSp>
      <p:pic>
        <p:nvPicPr>
          <p:cNvPr id="20" name="内容占位符 19" descr="dd61d3c86d080ac16f9b1cec68293985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6854" r="6854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硬件语料库构建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涵盖设计流程、调试方法及优化策略，构建专业硬件知识库，适应复杂任务需求。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预训练模型微调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基于硬件领域特点，调整预训练模型，精准识别专有术语，提升智能助理性能。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动态更新机制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实施定期更新，确保知识库时效性与扩展性，支撑实时推理与精准支持。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智能助理数据基础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高质量硬件语料库为智能助理提供坚实的数据支持，实现高效任务处理。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构建面向硬件开发的高质量语料库</a:t>
            </a:r>
            <a:endParaRPr lang="zh-CN" altLang="en-US" sz="3300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2286000"/>
            <a:ext cx="10972800" cy="3200400"/>
            <a:chOff x="960" y="3600"/>
            <a:chExt cx="17280" cy="5040"/>
          </a:xfrm>
        </p:grpSpPr>
      </p:grpSp>
      <p:sp>
        <p:nvSpPr>
          <p:cNvPr id="3" name="装饰  1"/>
          <p:cNvSpPr>
            <a:spLocks noGrp="1"/>
          </p:cNvSpPr>
          <p:nvPr>
            <p:ph type="body" idx="16401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数据源整合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从PDF、文本及网页提取硬件开发内容，支持多格式数据采集，确保语料覆盖性与多样性。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402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内容清洗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去除冗余信息与噪声数据，纠正文本格式错误，保留技术术语与关键参数，提升语料准确性。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3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格式标准化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统一文本结构与编码格式，按领域分类存储，便于后续知识检索与模型训练流程衔接。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4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7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质量评估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6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引入专家审核与交叉验证机制，筛选高相关度内容，确保语料专业性与技术深度。</a:t>
            </a:r>
            <a:endParaRPr lang="zh-CN" altLang="en-US"/>
          </a:p>
        </p:txBody>
      </p:sp>
      <p:sp>
        <p:nvSpPr>
          <p:cNvPr id="19" name="装饰  7"/>
          <p:cNvSpPr>
            <a:spLocks noGrp="1"/>
          </p:cNvSpPr>
          <p:nvPr>
            <p:ph type="body" idx="16405" hasCustomPrompt="1"/>
            <p:custDataLst>
              <p:tags r:id="rId1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400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8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存储优化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9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构建分布式数据库，支持高效检索与增量更新，适配硬件开发场景的实时知识需求。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构建面向硬件开发的高质量语料库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2844800"/>
            <a:ext cx="4876800" cy="2692400"/>
            <a:chOff x="960" y="4480"/>
            <a:chExt cx="7680" cy="4240"/>
          </a:xfrm>
        </p:grpSpPr>
      </p:grpSp>
      <p:pic>
        <p:nvPicPr>
          <p:cNvPr id="20" name="内容占位符 19" descr="e66fdc9c46df7e2bc1603f27e458e5b3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7933" r="7933"/>
          <a:stretch>
            <a:fillRect/>
          </a:stretch>
        </p:blipFill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加载硬件文档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从PDF文件和文本文件中提取内容。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数据清洗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去除无关字符、分段、去重。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语料格式化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将数据转换为结构化格式，存储为JSON。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语料库存储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构建高质量硬件语料库，支持智能助手开发。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领域微调：适配硬件领域专有术语</a:t>
            </a:r>
            <a:endParaRPr lang="zh-CN" altLang="en-US" sz="3300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1930400"/>
            <a:ext cx="10972800" cy="3911600"/>
            <a:chOff x="960" y="3040"/>
            <a:chExt cx="17280" cy="616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领域微调概述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通过微调预训练语言模型，使其适应硬件领域专有术语，提升特定任务处理精度与效率。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代码实现步骤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基于Hugging Face库加载硬件语料库，配置模型结构与优化器参数，完成领域术语适配训练流程。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加载硬件语料库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从JSON文件中加载数据。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2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数据预处理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将语料库转换为模型可接受的格式。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领域微调：适配硬件领域专有术语</a:t>
            </a:r>
            <a:endParaRPr lang="zh-CN" altLang="en-US" sz="30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bfb6d7a8-36b0-46fc-b565-4de83a46ac09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574800" y="2362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加载预训练模型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选择基础语言模型，如bert-base-uncased。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abb239d8ed1c7fd2b7a6cb38d402405c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5334000" y="2362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微调过程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使用Trainer或自定义训练循环进行微调。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c295b3baada5e17005751d5ce0081fba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9093200" y="2362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模型保存与评估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微调模型保存，提升硬件领域术语理解，增强专业性。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知识库与语料库的动态更新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8de88b81ba81ac758e3ad0821d4c5beb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l="11761" r="11761"/>
          <a:stretch>
            <a:fillRect/>
          </a:stretch>
        </p:blipFill>
        <p:spPr>
          <a:xfrm>
            <a:off x="44196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动态更新核心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智能系统需实时监测数据流，通过定时扫描或触发器捕获增量内容，确保语料库与知识库同步迭代。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bb8b6f2af29442cb139df1afd19f8b80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15517" r="15517"/>
          <a:stretch>
            <a:fillRect/>
          </a:stretch>
        </p:blipFill>
        <p:spPr>
          <a:xfrm>
            <a:off x="10058400" y="15240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数据处理流程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新数据经去重与格式校验后，按领域分类存储，触发模型增量训练或检索索引重建，保障服务低延迟。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30906a060ac06f95eae6ef40ac49b36c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15517" r="15517"/>
          <a:stretch>
            <a:fillRect/>
          </a:stretch>
        </p:blipFill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系统同步策略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更新内容通过消息队列异步推送至检索引擎，结合版本锁机制避免数据冲突，实现分钟级全局生效。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b1dbfb935ee033143c4ba06cd7a6aae1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11560" r="11560"/>
          <a:stretch>
            <a:fillRect/>
          </a:stretch>
        </p:blipFill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监控新数据源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检测新增文档或更新数据。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070350" y="2133600"/>
            <a:ext cx="7258050" cy="2590800"/>
            <a:chOff x="6410" y="3360"/>
            <a:chExt cx="11430" cy="408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1700"/>
              <a:t>硬件工程需求分析与助手功能设计</a:t>
            </a:r>
            <a:endParaRPr lang="zh-CN" altLang="en-US" sz="1700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 sz="1700"/>
              <a:t>硬件知识库构建与预训练模型微调</a:t>
            </a:r>
            <a:endParaRPr lang="zh-CN" altLang="en-US" sz="17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LangChain流水线开发：从知识检索到问题解答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 sz="1700"/>
              <a:t>硬件设计工具集成与数据生成</a:t>
            </a:r>
            <a:endParaRPr lang="zh-CN" altLang="en-US" sz="1700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知识库与语料库的动态更新</a:t>
            </a:r>
            <a:endParaRPr lang="zh-CN" altLang="en-US" sz="3000"/>
          </a:p>
        </p:txBody>
      </p:sp>
      <p:grpSp>
        <p:nvGrpSpPr>
          <p:cNvPr id="25" name="组合 24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pic>
        <p:nvPicPr>
          <p:cNvPr id="21" name="内容占位符 20" descr="chinese_default_01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0117" r="20117"/>
          <a:stretch>
            <a:fillRect/>
          </a:stretch>
        </p:blipFill>
        <p:spPr>
          <a:xfrm>
            <a:off x="6096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动态清洗与分段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对新数据进行清洗和分段，确保格式统一。</a:t>
            </a:r>
            <a:endParaRPr lang="zh-CN" altLang="en-US"/>
          </a:p>
        </p:txBody>
      </p:sp>
      <p:pic>
        <p:nvPicPr>
          <p:cNvPr id="23" name="内容占位符 22" descr="7a95f08188b0137a45960c0a27e890cf"/>
          <p:cNvPicPr>
            <a:picLocks noChangeAspect="1"/>
          </p:cNvPicPr>
          <p:nvPr>
            <p:ph idx="16393"/>
            <p:custDataLst>
              <p:tags r:id="rId6"/>
            </p:custDataLst>
          </p:nvPr>
        </p:nvPicPr>
        <p:blipFill>
          <a:blip r:embed="rId7"/>
          <a:srcRect l="14594" r="14594"/>
          <a:stretch>
            <a:fillRect/>
          </a:stretch>
        </p:blipFill>
        <p:spPr>
          <a:xfrm>
            <a:off x="43688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合并新旧语料库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将新数据合并到已有知识库中，并更新文件存储。</a:t>
            </a:r>
            <a:endParaRPr lang="zh-CN" altLang="en-US"/>
          </a:p>
        </p:txBody>
      </p:sp>
      <p:pic>
        <p:nvPicPr>
          <p:cNvPr id="24" name="内容占位符 23" descr="f079a8463cd839402977fae0a74bc617"/>
          <p:cNvPicPr>
            <a:picLocks noChangeAspect="1"/>
          </p:cNvPicPr>
          <p:nvPr>
            <p:ph idx="16394"/>
            <p:custDataLst>
              <p:tags r:id="rId10"/>
            </p:custDataLst>
          </p:nvPr>
        </p:nvPicPr>
        <p:blipFill>
          <a:blip r:embed="rId11"/>
          <a:srcRect l="14594" r="14594"/>
          <a:stretch>
            <a:fillRect/>
          </a:stretch>
        </p:blipFill>
        <p:spPr>
          <a:xfrm>
            <a:off x="8128000" y="1524000"/>
            <a:ext cx="3454400" cy="3251200"/>
          </a:xfrm>
          <a:custGeom>
            <a:avLst/>
            <a:gdLst>
              <a:gd name="connisteX0" fmla="*/ 0 w 3454400"/>
              <a:gd name="connsiteY0" fmla="*/ 203200 h 3251200"/>
              <a:gd name="connisteX1" fmla="*/ 203200 w 3454400"/>
              <a:gd name="connsiteY1" fmla="*/ 0 h 3251200"/>
              <a:gd name="connisteX2" fmla="*/ 3251200 w 3454400"/>
              <a:gd name="connsiteY2" fmla="*/ 0 h 3251200"/>
              <a:gd name="connisteX3" fmla="*/ 3454400 w 3454400"/>
              <a:gd name="connsiteY3" fmla="*/ 203200 h 3251200"/>
              <a:gd name="connisteX4" fmla="*/ 3454400 w 3454400"/>
              <a:gd name="connsiteY4" fmla="*/ 3048000 h 3251200"/>
              <a:gd name="connisteX5" fmla="*/ 3251200 w 3454400"/>
              <a:gd name="connsiteY5" fmla="*/ 3251200 h 3251200"/>
              <a:gd name="connisteX6" fmla="*/ 203200 w 3454400"/>
              <a:gd name="connsiteY6" fmla="*/ 3251200 h 3251200"/>
              <a:gd name="connisteX7" fmla="*/ 0 w 3454400"/>
              <a:gd name="connsiteY7" fmla="*/ 3048000 h 3251200"/>
              <a:gd name="connisteX8" fmla="*/ 0 w 34544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048000"/>
                </a:lnTo>
                <a:cubicBezTo>
                  <a:pt x="3454400" y="3160224"/>
                  <a:pt x="3363424" y="3251200"/>
                  <a:pt x="32512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通知检索系统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动态更新硬件知识库，自动化处理新增数据，适应快速迭代需求。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LangChain流水线开发：从知识检索到问题解答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LangChain流水线开发：从知识检索到问题解答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aed8db3895962e7a91208a007c49bd6c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l="4023" r="4023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1900"/>
              <a:t>LangChain集成</a:t>
            </a:r>
            <a:endParaRPr lang="zh-CN" altLang="en-US" sz="19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融合知识检索与逻辑推理，构建动态知识链，满足复杂任务需求。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bb65f099e4caeef1734b49b59f9dc851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11629" r="11629"/>
          <a:stretch>
            <a:fillRect/>
          </a:stretch>
        </p:blipFill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 sz="1900"/>
              <a:t>智能助手优化</a:t>
            </a:r>
            <a:endParaRPr lang="zh-CN" altLang="en-US" sz="19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利用LangChain提升硬件开发智能助手效率，实现实时知识管理与问题解答。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9d0508bf800049ab6e24ced155650c9f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t="6500" b="6500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 sz="1900"/>
              <a:t>多步检索实践</a:t>
            </a:r>
            <a:endParaRPr lang="zh-CN" altLang="en-US" sz="190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通过LangChain实现多步知识检索，增强问答交互能力，适应复杂场景。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087a53ba3593b4d7af8960613d48bb18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1285" r="1285"/>
          <a:stretch>
            <a:fillRect/>
          </a:stretch>
        </p:blipFill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动态知识图谱应用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结合逻辑推断与动态知识图谱，为智能系统提供高效解决方案。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基于LangChain的多步检索与问答实现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5537c4e35121bb89623b862e9ec241e0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l="7872" r="7872"/>
          <a:stretch>
            <a:fillRect/>
          </a:stretch>
        </p:blipFill>
        <p:spPr>
          <a:xfrm>
            <a:off x="6096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功能实现步骤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通过模块化组件构建检索链，支持自定义检索器与处理器，确保逻辑连贯性。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a885ea5d26e201258361b1f70a8dd423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10722" r="10722"/>
          <a:stretch>
            <a:fillRect/>
          </a:stretch>
        </p:blipFill>
        <p:spPr>
          <a:xfrm>
            <a:off x="34290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动态问题解答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结合上下文动态调整检索策略，实时更新答案，提升交互准确性。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912fb22fdc1e80c71f146b1f3a895f70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11435" r="11435"/>
          <a:stretch>
            <a:fillRect/>
          </a:stretch>
        </p:blipFill>
        <p:spPr>
          <a:xfrm>
            <a:off x="62484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准备知识库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使用JSON文件存储多段知识内容。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ba3acc30-9c9e-467b-89b0-7802fefda82b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t="228" b="228"/>
          <a:stretch>
            <a:fillRect/>
          </a:stretch>
        </p:blipFill>
        <p:spPr>
          <a:xfrm>
            <a:off x="9067800" y="1524000"/>
            <a:ext cx="2514600" cy="2387600"/>
          </a:xfrm>
          <a:custGeom>
            <a:avLst/>
            <a:gdLst>
              <a:gd name="connisteX0" fmla="*/ 0 w 2514600"/>
              <a:gd name="connsiteY0" fmla="*/ 203200 h 2387600"/>
              <a:gd name="connisteX1" fmla="*/ 203200 w 2514600"/>
              <a:gd name="connsiteY1" fmla="*/ 0 h 2387600"/>
              <a:gd name="connisteX2" fmla="*/ 2311400 w 2514600"/>
              <a:gd name="connsiteY2" fmla="*/ 0 h 2387600"/>
              <a:gd name="connisteX3" fmla="*/ 2514600 w 2514600"/>
              <a:gd name="connsiteY3" fmla="*/ 203200 h 2387600"/>
              <a:gd name="connisteX4" fmla="*/ 2514600 w 2514600"/>
              <a:gd name="connsiteY4" fmla="*/ 2387600 h 2387600"/>
              <a:gd name="connisteX5" fmla="*/ 0 w 2514600"/>
              <a:gd name="connsiteY5" fmla="*/ 2387600 h 2387600"/>
              <a:gd name="connisteX6" fmla="*/ 0 w 25146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向量化知识库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通过向量化索引支持高效检索。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基于LangChain的多步检索与问答实现</a:t>
            </a:r>
            <a:endParaRPr lang="zh-CN" altLang="en-US" sz="30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d1a03ea3-af4a-4d5c-b04c-9d7c66f5f20c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233" r="233"/>
          <a:stretch>
            <a:fillRect/>
          </a:stretch>
        </p:blipFill>
        <p:spPr>
          <a:xfrm>
            <a:off x="914400" y="1828800"/>
            <a:ext cx="2844800" cy="2641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构建多步检索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递归检索与多步逻辑关联。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0bd17104-723c-46e4-bd76-69839b424383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233" r="233"/>
          <a:stretch>
            <a:fillRect/>
          </a:stretch>
        </p:blipFill>
        <p:spPr>
          <a:xfrm>
            <a:off x="4673600" y="1828800"/>
            <a:ext cx="2844800" cy="26416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问答集成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通过大语言模型生成答案。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b290ab407034e465eb14c42b85c2a51a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19057" b="19057"/>
          <a:stretch>
            <a:fillRect/>
          </a:stretch>
        </p:blipFill>
        <p:spPr>
          <a:xfrm>
            <a:off x="8432800" y="1828800"/>
            <a:ext cx="2844800" cy="26416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运行流水线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实现LangChain多步检索，精准解答复杂问题。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知识链与逻辑推理</a:t>
            </a:r>
            <a:endParaRPr lang="zh-CN" altLang="en-US" sz="3000"/>
          </a:p>
        </p:txBody>
      </p:sp>
      <p:grpSp>
        <p:nvGrpSpPr>
          <p:cNvPr id="16" name="组合 15"/>
          <p:cNvGrpSpPr/>
          <p:nvPr/>
        </p:nvGrpSpPr>
        <p:grpSpPr>
          <a:xfrm>
            <a:off x="4648200" y="2184400"/>
            <a:ext cx="6477000" cy="3403600"/>
            <a:chOff x="7320" y="3440"/>
            <a:chExt cx="10200" cy="5360"/>
          </a:xfrm>
        </p:grpSpPr>
      </p:grpSp>
      <p:pic>
        <p:nvPicPr>
          <p:cNvPr id="17" name="内容占位符 16" descr="47d222bf-b2d9-474b-a87f-8b073962040e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306" b="306"/>
          <a:stretch>
            <a:fillRect/>
          </a:stretch>
        </p:blipFill>
        <p:spPr>
          <a:xfrm>
            <a:off x="609600" y="1524000"/>
            <a:ext cx="3581400" cy="4724400"/>
          </a:xfrm>
          <a:custGeom>
            <a:avLst/>
            <a:gdLst>
              <a:gd name="connisteX0" fmla="*/ 0 w 3581400"/>
              <a:gd name="connsiteY0" fmla="*/ 203200 h 4724400"/>
              <a:gd name="connisteX1" fmla="*/ 203200 w 3581400"/>
              <a:gd name="connsiteY1" fmla="*/ 0 h 4724400"/>
              <a:gd name="connisteX2" fmla="*/ 3581400 w 3581400"/>
              <a:gd name="connsiteY2" fmla="*/ 0 h 4724400"/>
              <a:gd name="connisteX3" fmla="*/ 3581400 w 3581400"/>
              <a:gd name="connsiteY3" fmla="*/ 4724400 h 4724400"/>
              <a:gd name="connisteX4" fmla="*/ 203200 w 3581400"/>
              <a:gd name="connsiteY4" fmla="*/ 4724400 h 4724400"/>
              <a:gd name="connisteX5" fmla="*/ 0 w 3581400"/>
              <a:gd name="connsiteY5" fmla="*/ 4521200 h 4724400"/>
              <a:gd name="connisteX6" fmla="*/ 0 w 358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知识链构建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利用LangChain加载知识库，建立多知识点关联网络，为复杂问题解答奠定基础。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逻辑推理集成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结合检索技术与语言模型，LangChain执行深度逻辑推理，生成精准答案。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流水线运行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演示从输入信息至推理结果输出的全过程，展现知识链与逻辑推理的高效协作。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2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递归检索应用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3"/>
            <p:custDataLst>
              <p:tags r:id="rId12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通过递归机制增强上下文理解，LangChain有效处理多层次信息，产出复合型推理结论。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动态知识图谱</a:t>
            </a:r>
            <a:endParaRPr lang="zh-CN" altLang="en-US" sz="3300"/>
          </a:p>
        </p:txBody>
      </p:sp>
      <p:grpSp>
        <p:nvGrpSpPr>
          <p:cNvPr id="33" name="组合 32"/>
          <p:cNvGrpSpPr/>
          <p:nvPr/>
        </p:nvGrpSpPr>
        <p:grpSpPr>
          <a:xfrm>
            <a:off x="609600" y="1981200"/>
            <a:ext cx="10972800" cy="3810000"/>
            <a:chOff x="960" y="3120"/>
            <a:chExt cx="17280" cy="6000"/>
          </a:xfrm>
        </p:grpSpPr>
      </p:grpSp>
      <p:sp>
        <p:nvSpPr>
          <p:cNvPr id="3" name="装饰  1"/>
          <p:cNvSpPr>
            <a:spLocks noGrp="1"/>
          </p:cNvSpPr>
          <p:nvPr>
            <p:ph type="body" idx="16399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base\assets\7"/>
          <p:cNvPicPr>
            <a:picLocks noChangeAspect="1"/>
          </p:cNvPicPr>
          <p:nvPr>
            <p:ph type="pic" idx="16398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40" y="2123440"/>
            <a:ext cx="325120" cy="32512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动态知识图谱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以图结构存储与展示知识点，支持实时更新与复杂推理，通过知识链转化实现节点动态增删，直观呈现关联关系。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401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8" name="图片占位符 27" descr="base\assets\8"/>
          <p:cNvPicPr>
            <a:picLocks noChangeAspect="1"/>
          </p:cNvPicPr>
          <p:nvPr>
            <p:ph type="pic" idx="16400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1840" y="2123440"/>
            <a:ext cx="325120" cy="32512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功能实现步骤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将知识链转为图结构，建立节点与关系映射，设计动态接口支持增删操作，优化推理算法提升实时处理效率。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0" name="图片占位符 29" descr="base\assets\9"/>
          <p:cNvPicPr>
            <a:picLocks noChangeAspect="1"/>
          </p:cNvPicPr>
          <p:nvPr>
            <p:ph type="pic" idx="16402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71840" y="2123440"/>
            <a:ext cx="325120" cy="32512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构建初始知识图谱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从知识库加载数据，并以节点和边的形式构建图。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5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9" name="图片占位符 28" descr="base\assets\10"/>
          <p:cNvPicPr>
            <a:picLocks noChangeAspect="1"/>
          </p:cNvPicPr>
          <p:nvPr>
            <p:ph type="pic" idx="16404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1840" y="4257040"/>
            <a:ext cx="325120" cy="32512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动态更新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/>
              <a:t>添加、删除或修改图中的节点和边。</a:t>
            </a:r>
            <a:endParaRPr lang="zh-CN" altLang="en-US"/>
          </a:p>
        </p:txBody>
      </p:sp>
      <p:sp>
        <p:nvSpPr>
          <p:cNvPr id="19" name="装饰  7"/>
          <p:cNvSpPr>
            <a:spLocks noGrp="1"/>
          </p:cNvSpPr>
          <p:nvPr>
            <p:ph type="body" idx="16407" hasCustomPrompt="1"/>
            <p:custDataLst>
              <p:tags r:id="rId2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1" name="图片占位符 30" descr="base\assets\11"/>
          <p:cNvPicPr>
            <a:picLocks noChangeAspect="1"/>
          </p:cNvPicPr>
          <p:nvPr>
            <p:ph type="pic" idx="16406"/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561840" y="4257040"/>
            <a:ext cx="325120" cy="32512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idx="16394"/>
            <p:custDataLst>
              <p:tags r:id="rId30"/>
            </p:custDataLst>
          </p:nvPr>
        </p:nvSpPr>
        <p:spPr/>
        <p:txBody>
          <a:bodyPr/>
          <a:p>
            <a:r>
              <a:rPr lang="zh-CN" altLang="en-US"/>
              <a:t>知识推理与展示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/>
            <p:custDataLst>
              <p:tags r:id="rId31"/>
            </p:custDataLst>
          </p:nvPr>
        </p:nvSpPr>
        <p:spPr/>
        <p:txBody>
          <a:bodyPr/>
          <a:p>
            <a:r>
              <a:rPr lang="zh-CN" altLang="en-US"/>
              <a:t>使用图结构实现路径查询和推理，并结合语言模型生成回答。</a:t>
            </a:r>
            <a:endParaRPr lang="zh-CN" altLang="en-US"/>
          </a:p>
        </p:txBody>
      </p:sp>
      <p:sp>
        <p:nvSpPr>
          <p:cNvPr id="23" name="装饰  1"/>
          <p:cNvSpPr>
            <a:spLocks noGrp="1"/>
          </p:cNvSpPr>
          <p:nvPr>
            <p:ph type="body" idx="16409" hasCustomPrompt="1"/>
            <p:custDataLst>
              <p:tags r:id="rId3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base\assets\12"/>
          <p:cNvPicPr>
            <a:picLocks noChangeAspect="1"/>
          </p:cNvPicPr>
          <p:nvPr>
            <p:ph type="pic" idx="16408"/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71840" y="4257040"/>
            <a:ext cx="325120" cy="325120"/>
          </a:xfrm>
          <a:prstGeom prst="rect">
            <a:avLst/>
          </a:prstGeom>
        </p:spPr>
      </p:pic>
      <p:sp>
        <p:nvSpPr>
          <p:cNvPr id="25" name="文本占位符 24"/>
          <p:cNvSpPr>
            <a:spLocks noGrp="1"/>
          </p:cNvSpPr>
          <p:nvPr>
            <p:ph type="body" idx="16396"/>
            <p:custDataLst>
              <p:tags r:id="rId36"/>
            </p:custDataLst>
          </p:nvPr>
        </p:nvSpPr>
        <p:spPr/>
        <p:txBody>
          <a:bodyPr/>
          <a:p>
            <a:r>
              <a:rPr lang="zh-CN" altLang="en-US"/>
              <a:t>运行图谱查询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7"/>
            <p:custDataLst>
              <p:tags r:id="rId37"/>
            </p:custDataLst>
          </p:nvPr>
        </p:nvSpPr>
        <p:spPr/>
        <p:txBody>
          <a:bodyPr/>
          <a:p>
            <a:r>
              <a:rPr lang="zh-CN" altLang="en-US"/>
              <a:t>展示动态知识图谱更新与推理，实现高效知识管理与复杂逻辑解答。</a:t>
            </a:r>
            <a:endParaRPr lang="zh-CN" altLang="en-US"/>
          </a:p>
        </p:txBody>
      </p:sp>
    </p:spTree>
    <p:custDataLst>
      <p:tags r:id="rId3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硬件设计工具集成与数据生成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硬件设计工具集成与数据生成</a:t>
            </a:r>
            <a:endParaRPr lang="zh-CN" altLang="en-US" sz="3300"/>
          </a:p>
        </p:txBody>
      </p:sp>
      <p:grpSp>
        <p:nvGrpSpPr>
          <p:cNvPr id="12" name="组合 11"/>
          <p:cNvGrpSpPr/>
          <p:nvPr/>
        </p:nvGrpSpPr>
        <p:grpSpPr>
          <a:xfrm>
            <a:off x="4648200" y="4775200"/>
            <a:ext cx="6934200" cy="1473200"/>
            <a:chOff x="7320" y="7520"/>
            <a:chExt cx="10920" cy="2320"/>
          </a:xfrm>
        </p:grpSpPr>
      </p:grpSp>
      <p:pic>
        <p:nvPicPr>
          <p:cNvPr id="11" name="内容占位符 10" descr="29c95c3b-e724-481a-aa20-e128f98d971c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08" r="408"/>
          <a:stretch>
            <a:fillRect/>
          </a:stretch>
        </p:blipFill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硬件设计集成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无缝融合EDA工具与智能系统，接口开发实现自动化设计流程，提升硬件开发效率。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数据生成模块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依托硬件设计数据生成器，为电路仿真及性能分析提供精准数据支撑，优化设计决策。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与EDA工具的接口开发与集成</a:t>
            </a:r>
            <a:endParaRPr lang="zh-CN" altLang="en-US" sz="3300"/>
          </a:p>
        </p:txBody>
      </p:sp>
      <p:grpSp>
        <p:nvGrpSpPr>
          <p:cNvPr id="27" name="组合 26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6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4" name="图片占位符 23" descr="base\assets\7"/>
          <p:cNvPicPr>
            <a:picLocks noChangeAspect="1"/>
          </p:cNvPicPr>
          <p:nvPr>
            <p:ph type="pic" idx="16394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8880" y="2303780"/>
            <a:ext cx="650240" cy="65024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EDA工具接口开发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通过Python调用EDA工具API，封装核心功能为可复用模块，支持参数配置与异常处理机制。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 hasCustomPrompt="1"/>
            <p:custDataLst>
              <p:tags r:id="rId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3" name="图片占位符 22" descr="base\assets\2"/>
          <p:cNvPicPr>
            <a:picLocks noChangeAspect="1"/>
          </p:cNvPicPr>
          <p:nvPr>
            <p:ph type="pic" idx="16397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37680" y="2303780"/>
            <a:ext cx="650240" cy="65024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智能助手集成方案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将EDA接口封装为JSON-RPC服务，嵌入智能助手任务链，实现硬件设计流程自动化调度。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base\assets\3"/>
          <p:cNvPicPr>
            <a:picLocks noChangeAspect="1"/>
          </p:cNvPicPr>
          <p:nvPr>
            <p:ph type="pic" idx="16400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98880" y="4818380"/>
            <a:ext cx="650240" cy="65024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数据交互协议设计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22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采用XML与RESTful双模式传输，定义EDA工具与智能助手间标准化数据交换格式与校验规则。</a:t>
            </a:r>
            <a:endParaRPr lang="zh-CN" altLang="en-US"/>
          </a:p>
        </p:txBody>
      </p:sp>
      <p:sp>
        <p:nvSpPr>
          <p:cNvPr id="18" name="装饰  6"/>
          <p:cNvSpPr>
            <a:spLocks noGrp="1"/>
          </p:cNvSpPr>
          <p:nvPr>
            <p:ph type="body" idx="16404" hasCustomPrompt="1"/>
            <p:custDataLst>
              <p:tags r:id="rId2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9" name="装饰  7"/>
          <p:cNvSpPr>
            <a:spLocks noGrp="1"/>
          </p:cNvSpPr>
          <p:nvPr>
            <p:ph type="body" idx="16405" hasCustomPrompt="1"/>
            <p:custDataLst>
              <p:tags r:id="rId2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base\assets\10"/>
          <p:cNvPicPr>
            <a:picLocks noChangeAspect="1"/>
          </p:cNvPicPr>
          <p:nvPr>
            <p:ph type="pic" idx="16403"/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37680" y="4818380"/>
            <a:ext cx="650240" cy="65024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idx="16392"/>
            <p:custDataLst>
              <p:tags r:id="rId28"/>
            </p:custDataLst>
          </p:nvPr>
        </p:nvSpPr>
        <p:spPr/>
        <p:txBody>
          <a:bodyPr/>
          <a:p>
            <a:r>
              <a:rPr lang="zh-CN" altLang="en-US"/>
              <a:t>自动化任务实现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/>
            <p:custDataLst>
              <p:tags r:id="rId29"/>
            </p:custDataLst>
          </p:nvPr>
        </p:nvSpPr>
        <p:spPr/>
        <p:txBody>
          <a:bodyPr/>
          <a:p>
            <a:r>
              <a:rPr lang="zh-CN" altLang="en-US"/>
              <a:t>基于Python脚本构建EDA工具操作模板，支持批量任务执行与结果可视化，集成至智能助手工作流。</a:t>
            </a:r>
            <a:endParaRPr lang="zh-CN" altLang="en-US"/>
          </a:p>
        </p:txBody>
      </p:sp>
    </p:spTree>
    <p:custDataLst>
      <p:tags r:id="rId3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LangChain在硬件工程智能助理的应用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pic>
        <p:nvPicPr>
          <p:cNvPr id="14" name="内容占位符 13" descr="513126a6-f1ff-4d4c-bfbe-d1ecdd2f3ae7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86" r="486"/>
          <a:stretch>
            <a:fillRect/>
          </a:stretch>
        </p:blipFill>
        <p:spPr>
          <a:xfrm>
            <a:off x="609600" y="609600"/>
            <a:ext cx="10972800" cy="2997200"/>
          </a:xfrm>
          <a:custGeom>
            <a:avLst/>
            <a:gdLst>
              <a:gd name="connisteX0" fmla="*/ 0 w 10972800"/>
              <a:gd name="connsiteY0" fmla="*/ 203200 h 2997200"/>
              <a:gd name="connisteX1" fmla="*/ 203200 w 10972800"/>
              <a:gd name="connsiteY1" fmla="*/ 0 h 2997200"/>
              <a:gd name="connisteX2" fmla="*/ 10769600 w 10972800"/>
              <a:gd name="connsiteY2" fmla="*/ 0 h 2997200"/>
              <a:gd name="connisteX3" fmla="*/ 10972800 w 10972800"/>
              <a:gd name="connsiteY3" fmla="*/ 203200 h 2997200"/>
              <a:gd name="connisteX4" fmla="*/ 10972800 w 10972800"/>
              <a:gd name="connsiteY4" fmla="*/ 2794000 h 2997200"/>
              <a:gd name="connisteX5" fmla="*/ 10769600 w 10972800"/>
              <a:gd name="connsiteY5" fmla="*/ 2997200 h 2997200"/>
              <a:gd name="connisteX6" fmla="*/ 203200 w 10972800"/>
              <a:gd name="connsiteY6" fmla="*/ 2997200 h 2997200"/>
              <a:gd name="connisteX7" fmla="*/ 0 w 10972800"/>
              <a:gd name="connsiteY7" fmla="*/ 2794000 h 2997200"/>
              <a:gd name="connisteX8" fmla="*/ 0 w 10972800"/>
              <a:gd name="connsiteY8" fmla="*/ 20320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9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94000"/>
                </a:lnTo>
                <a:cubicBezTo>
                  <a:pt x="10972800" y="2906224"/>
                  <a:pt x="10881824" y="2997200"/>
                  <a:pt x="107696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系统功能解析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集成知识检索、多步骤推理与动态知识图谱，支持文档解析、问题解答及优化建议生成，实现工具深度集成。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技术实现路径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基于LangChain框架模块化开发，构建知识库至智能推理全流程，强化硬件工程师研发效率与技术支持。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与EDA工具的接口开发与集成</a:t>
            </a:r>
            <a:endParaRPr lang="zh-CN" altLang="en-US" sz="3300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0" name="图片占位符 19" descr="base\assets\1"/>
          <p:cNvPicPr>
            <a:picLocks noChangeAspect="1"/>
          </p:cNvPicPr>
          <p:nvPr>
            <p:ph type="pic" idx="16394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2171700"/>
            <a:ext cx="914400" cy="9144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准备EDA工具环境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以LTspice为例，模拟电路仿真。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1" name="图片占位符 20" descr="base\assets\2"/>
          <p:cNvPicPr>
            <a:picLocks noChangeAspect="1"/>
          </p:cNvPicPr>
          <p:nvPr>
            <p:ph type="pic" idx="16396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3200" y="2171700"/>
            <a:ext cx="914400" cy="914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接口开发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通过脚本调用EDA工具运行设计文件。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base\assets\3"/>
          <p:cNvPicPr>
            <a:picLocks noChangeAspect="1"/>
          </p:cNvPicPr>
          <p:nvPr>
            <p:ph type="pic" idx="16398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400" y="4686300"/>
            <a:ext cx="914400" cy="914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数据提取与解析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读取仿真结果文件，提取关键数据。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2" name="图片占位符 21" descr="base\assets\4"/>
          <p:cNvPicPr>
            <a:picLocks noChangeAspect="1"/>
          </p:cNvPicPr>
          <p:nvPr>
            <p:ph type="pic" idx="16400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53200" y="4686300"/>
            <a:ext cx="914400" cy="91440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集成智能助手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/>
              <a:t>集成智能助手，自动化仿真运行、数据提取，提供实时验证与智能支持。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硬件设计数据生成器</a:t>
            </a:r>
            <a:endParaRPr lang="zh-CN" altLang="en-US" sz="3300"/>
          </a:p>
        </p:txBody>
      </p:sp>
      <p:grpSp>
        <p:nvGrpSpPr>
          <p:cNvPr id="21" name="组合 20"/>
          <p:cNvGrpSpPr/>
          <p:nvPr/>
        </p:nvGrpSpPr>
        <p:grpSpPr>
          <a:xfrm>
            <a:off x="641350" y="1828800"/>
            <a:ext cx="10941050" cy="4114800"/>
            <a:chOff x="1010" y="2880"/>
            <a:chExt cx="17230" cy="64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硬件设计数据生成器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基于Python的硬件设计数据生成器，支持参数化生成与动态配置，优化设计参数并辅助验证流程。</a:t>
            </a:r>
            <a:endParaRPr lang="zh-CN" altLang="en-US" sz="1400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功能实现步骤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通过模块化代码结构实现数据生成逻辑，集成参数校验与异常处理机制，确保输出数据的准确性与稳定性。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定义数据生成参数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 sz="1400"/>
              <a:t>确定生成器需要的输入参数，例如电路元件值范围。</a:t>
            </a:r>
            <a:endParaRPr lang="zh-CN" altLang="en-US" sz="14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实现数据生成逻辑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 sz="1400"/>
              <a:t>根据输入参数生成硬件设计数据。</a:t>
            </a:r>
            <a:endParaRPr lang="zh-CN" altLang="en-US" sz="1400"/>
          </a:p>
        </p:txBody>
      </p:sp>
      <p:sp>
        <p:nvSpPr>
          <p:cNvPr id="15" name="文本占位符 14"/>
          <p:cNvSpPr>
            <a:spLocks noGrp="1"/>
          </p:cNvSpPr>
          <p:nvPr>
            <p:ph type="body" idx="16400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8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生成数据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9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 sz="1400"/>
              <a:t>将生成的数据用于验证和分析。</a:t>
            </a:r>
            <a:endParaRPr lang="zh-CN" altLang="en-US" sz="14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40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06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401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结合存储与导出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402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 sz="1400"/>
              <a:t>实现硬件设计数据生成，支持存储与导出，动态扩展适应多场景，强化硬件开发数据支持。</a:t>
            </a:r>
            <a:endParaRPr lang="zh-CN" altLang="en-US" sz="1400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硬件工程需求分析与助手功能设计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硬件工程需求分析与助手功能设计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b401759557a20d180be2b7217b8056e6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6500" b="6500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2200"/>
              <a:t>硬件开发流程</a:t>
            </a:r>
            <a:endParaRPr lang="zh-CN" altLang="en-US" sz="22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设计、验证、调试，应对技术需求，解决复杂问题，智能助手助力。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c4b7b1975703543c2f0d23799ac9996f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11697" r="11697"/>
          <a:stretch>
            <a:fillRect/>
          </a:stretch>
        </p:blipFill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 sz="2200"/>
              <a:t>智能助手模块</a:t>
            </a:r>
            <a:endParaRPr lang="zh-CN" altLang="en-US" sz="22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问题解答精准，文档解析高效，设计优化建议实用，满足实际需求。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bf7c3db203698233ff8a369a62f36192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11697" r="11697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LangChain应用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模块化开发，构建高效流水线，明确技术路径，推动智能助理发展。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5e81f78cf6b8b88cfeb3afbf9c0e933f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t="6500" b="6500"/>
          <a:stretch>
            <a:fillRect/>
          </a:stretch>
        </p:blipFill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 sz="2200"/>
              <a:t>硬件工程挑战</a:t>
            </a:r>
            <a:endParaRPr lang="zh-CN" altLang="en-US" sz="22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分析关键流程，识别常见难点，智能技术应对，提升开发效率。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常见硬件开发流程分析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1524000"/>
            <a:ext cx="10972800" cy="1422400"/>
            <a:chOff x="960" y="2400"/>
            <a:chExt cx="17280" cy="2240"/>
          </a:xfrm>
        </p:grpSpPr>
      </p:grpSp>
      <p:pic>
        <p:nvPicPr>
          <p:cNvPr id="20" name="内容占位符 19" descr="e4fcd27a-882d-4562-b738-f1f9fd2f7d4b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629" r="629"/>
          <a:stretch>
            <a:fillRect/>
          </a:stretch>
        </p:blipFill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需求定义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明确硬件功能、性能指标，确立成本预算，确保设计目标清晰。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设计实现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依据需求进行电路设计与布局，选择合适元器件，完成初步硬件搭建。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验证测试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通过仿真与实物测试，验证硬件是否满足设计规格，排查潜在问题。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生产优化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优化设计以降低生产成本，提高制造效率，确保产品可靠性与一致性。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常见硬件开发流程分析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a6b6faa5a295d8a784bb9898f991b416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l="15517" r="15517"/>
          <a:stretch>
            <a:fillRect/>
          </a:stretch>
        </p:blipFill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需求定义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1400"/>
              <a:t>需求定义：明确产品功能、性能与场景，协作制定需求文档。</a:t>
            </a:r>
            <a:endParaRPr lang="zh-CN" altLang="en-US" sz="1400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dbdf39cda60086317c574a01d660b645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19047" r="19047"/>
          <a:stretch>
            <a:fillRect/>
          </a:stretch>
        </p:blipFill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电路设计与仿真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 sz="1400"/>
              <a:t>电路设计核心：原理图、元器件选型；仿真验证：功能、时序、信号完整性。</a:t>
            </a:r>
            <a:endParaRPr lang="zh-CN" altLang="en-US" sz="1400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8a31d791466871113ef8e891fe8448d0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t="1681" b="1681"/>
          <a:stretch>
            <a:fillRect/>
          </a:stretch>
        </p:blipFill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PCB 布局与制造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PCB设计考量信号完整性、电磁兼容与热管理，利用Altium Designer等工具优化布局，工程师协同制造商确保制造工艺符合规范。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b7529edc1bb1160589068a974d839b99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11885" r="11885"/>
          <a:stretch>
            <a:fillRect/>
          </a:stretch>
        </p:blipFill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硬件验证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 sz="1400"/>
              <a:t>硬件验证：功能确认，信号测试，电源分析，散热检查。</a:t>
            </a:r>
            <a:endParaRPr lang="zh-CN" altLang="en-US" sz="1400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常见硬件开发流程分析：调试与优化</a:t>
            </a:r>
            <a:endParaRPr lang="zh-CN" altLang="en-US" sz="3000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609600"/>
            <a:ext cx="10972800" cy="5410200"/>
            <a:chOff x="960" y="960"/>
            <a:chExt cx="17280" cy="852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硬件调试是对产品功能、性能和可靠性问题的进一步优化。常见调试需求包括</a:t>
            </a:r>
            <a:endParaRPr lang="zh-CN" altLang="en-US"/>
          </a:p>
        </p:txBody>
      </p:sp>
      <p:pic>
        <p:nvPicPr>
          <p:cNvPr id="18" name="内容占位符 17" descr="9bb1ecdf-0099-4c4a-854b-d95cb0037963"/>
          <p:cNvPicPr>
            <a:picLocks noChangeAspect="1"/>
          </p:cNvPicPr>
          <p:nvPr>
            <p:ph idx="16393"/>
            <p:custDataLst>
              <p:tags r:id="rId3"/>
            </p:custDataLst>
          </p:nvPr>
        </p:nvPicPr>
        <p:blipFill>
          <a:blip r:embed="rId4"/>
          <a:srcRect l="534" r="534"/>
          <a:stretch>
            <a:fillRect/>
          </a:stretch>
        </p:blipFill>
        <p:spPr>
          <a:xfrm>
            <a:off x="4191000" y="2794000"/>
            <a:ext cx="7391400" cy="3454400"/>
          </a:xfrm>
          <a:custGeom>
            <a:avLst/>
            <a:gdLst>
              <a:gd name="connisteX0" fmla="*/ 0 w 7391400"/>
              <a:gd name="connsiteY0" fmla="*/ 203200 h 3454400"/>
              <a:gd name="connisteX1" fmla="*/ 203200 w 7391400"/>
              <a:gd name="connsiteY1" fmla="*/ 0 h 3454400"/>
              <a:gd name="connisteX2" fmla="*/ 7188200 w 7391400"/>
              <a:gd name="connsiteY2" fmla="*/ 0 h 3454400"/>
              <a:gd name="connisteX3" fmla="*/ 7391400 w 7391400"/>
              <a:gd name="connsiteY3" fmla="*/ 203200 h 3454400"/>
              <a:gd name="connisteX4" fmla="*/ 7391400 w 7391400"/>
              <a:gd name="connsiteY4" fmla="*/ 3251200 h 3454400"/>
              <a:gd name="connisteX5" fmla="*/ 7188200 w 7391400"/>
              <a:gd name="connsiteY5" fmla="*/ 3454400 h 3454400"/>
              <a:gd name="connisteX6" fmla="*/ 203200 w 7391400"/>
              <a:gd name="connsiteY6" fmla="*/ 3454400 h 3454400"/>
              <a:gd name="connisteX7" fmla="*/ 0 w 7391400"/>
              <a:gd name="connsiteY7" fmla="*/ 3251200 h 3454400"/>
              <a:gd name="connisteX8" fmla="*/ 0 w 73914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3914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88200" y="0"/>
                </a:lnTo>
                <a:cubicBezTo>
                  <a:pt x="7300424" y="0"/>
                  <a:pt x="7391400" y="90976"/>
                  <a:pt x="7391400" y="203200"/>
                </a:cubicBezTo>
                <a:lnTo>
                  <a:pt x="7391400" y="3251200"/>
                </a:lnTo>
                <a:cubicBezTo>
                  <a:pt x="7391400" y="3363424"/>
                  <a:pt x="7300424" y="3454400"/>
                  <a:pt x="71882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装饰  3"/>
          <p:cNvSpPr>
            <a:spLocks noGrp="1"/>
          </p:cNvSpPr>
          <p:nvPr>
            <p:ph type="body" idx="16394" hasCustomPrompt="1"/>
            <p:custDataLst>
              <p:tags r:id="rId5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功能调试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验证电路模块是否按照设计正常工作。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性能优化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例如功耗优化、电源效率提升和时钟频率调节。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故障分析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利用测试工具定位故障元件或电路异常，通过调整设计或更换元件进行修复。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常见硬件开发流程分析：产品量产</a:t>
            </a:r>
            <a:endParaRPr lang="zh-CN" altLang="en-US" sz="3000"/>
          </a:p>
        </p:txBody>
      </p:sp>
      <p:grpSp>
        <p:nvGrpSpPr>
          <p:cNvPr id="46" name="组合 45"/>
          <p:cNvGrpSpPr/>
          <p:nvPr/>
        </p:nvGrpSpPr>
        <p:grpSpPr>
          <a:xfrm>
            <a:off x="609600" y="1600200"/>
            <a:ext cx="10972800" cy="4572000"/>
            <a:chOff x="960" y="2520"/>
            <a:chExt cx="17280" cy="7200"/>
          </a:xfrm>
        </p:grpSpPr>
      </p:grpSp>
      <p:pic>
        <p:nvPicPr>
          <p:cNvPr id="40" name="图片占位符 39" descr="a604b363-ad50-4e97-8e92-96c2956c15f2"/>
          <p:cNvPicPr>
            <a:picLocks noChangeAspect="1"/>
          </p:cNvPicPr>
          <p:nvPr>
            <p:ph type="pic" idx="16398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量产阶段优化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优化供应链管理，完善测试流程，强化质量控制，确保产品性能达标与量产效率提升。</a:t>
            </a:r>
            <a:endParaRPr lang="zh-CN" altLang="en-US"/>
          </a:p>
        </p:txBody>
      </p:sp>
      <p:pic>
        <p:nvPicPr>
          <p:cNvPr id="41" name="图片占位符 40" descr="b341d796-512a-43f5-8ed2-d3b1babc78e5"/>
          <p:cNvPicPr>
            <a:picLocks noChangeAspect="1"/>
          </p:cNvPicPr>
          <p:nvPr>
            <p:ph type="pic" idx="16399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324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调试需求要点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解决电路设计缺陷，排查信号干扰问题，优化散热结构，保障硬件功能稳定与兼容性。</a:t>
            </a:r>
            <a:endParaRPr lang="zh-CN" altLang="en-US"/>
          </a:p>
        </p:txBody>
      </p:sp>
      <p:pic>
        <p:nvPicPr>
          <p:cNvPr id="42" name="图片占位符 41" descr="a3f2612a-6ffd-4676-bc55-cd889e93a4fd"/>
          <p:cNvPicPr>
            <a:picLocks noChangeAspect="1"/>
          </p:cNvPicPr>
          <p:nvPr>
            <p:ph type="pic" idx="16400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信号完整性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 sz="1400"/>
              <a:t>调试时序问题、高速信号干扰和反射现象。</a:t>
            </a:r>
            <a:endParaRPr lang="zh-CN" altLang="en-US" sz="1400"/>
          </a:p>
        </p:txBody>
      </p:sp>
      <p:pic>
        <p:nvPicPr>
          <p:cNvPr id="43" name="图片占位符 42" descr="20d34b3a-8341-4ee5-9e4b-053ffa02056b"/>
          <p:cNvPicPr>
            <a:picLocks noChangeAspect="1"/>
          </p:cNvPicPr>
          <p:nvPr>
            <p:ph type="pic" idx="16401"/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324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电源管理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 sz="1400"/>
              <a:t>分析电压稳定性、负载响应和转换效率。</a:t>
            </a:r>
            <a:endParaRPr lang="zh-CN" altLang="en-US" sz="1400"/>
          </a:p>
        </p:txBody>
      </p:sp>
      <p:pic>
        <p:nvPicPr>
          <p:cNvPr id="44" name="图片占位符 43" descr="0b0998b5-f08a-4922-bc1f-ed5a096e984f"/>
          <p:cNvPicPr>
            <a:picLocks noChangeAspect="1"/>
          </p:cNvPicPr>
          <p:nvPr>
            <p:ph type="pic" idx="16402"/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6" name="文本占位符 15"/>
          <p:cNvSpPr>
            <a:spLocks noGrp="1"/>
          </p:cNvSpPr>
          <p:nvPr>
            <p:ph type="body" idx="16394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热设计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 sz="1400"/>
              <a:t>使用热成像仪测量散热性能，调整散热方案。</a:t>
            </a:r>
            <a:endParaRPr lang="zh-CN" altLang="en-US" sz="1400"/>
          </a:p>
        </p:txBody>
      </p:sp>
      <p:pic>
        <p:nvPicPr>
          <p:cNvPr id="45" name="图片占位符 44" descr="1c0a3389-3da1-484a-a42a-3e54dd5ea36a"/>
          <p:cNvPicPr>
            <a:picLocks noChangeAspect="1"/>
          </p:cNvPicPr>
          <p:nvPr>
            <p:ph type="pic" idx="16403"/>
            <p:custDataLst>
              <p:tags r:id="rId22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6324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9" name="文本占位符 18"/>
          <p:cNvSpPr>
            <a:spLocks noGrp="1"/>
          </p:cNvSpPr>
          <p:nvPr>
            <p:ph type="body" idx="16396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接口兼容性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7"/>
            <p:custDataLst>
              <p:tags r:id="rId2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测试接口电路兼容性，确保通信稳定，贯穿硬件开发流程，支持智能助理功能设计。</a:t>
            </a:r>
            <a:endParaRPr lang="zh-CN" altLang="en-US" sz="1400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0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0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0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0eb17edbd5ecc5a00fa7e97882ca451db92100"/>
  <p:tag name="KSO_WM_NEWLAYOUT_GROUP_ID" val="layout_51"/>
  <p:tag name="KSO_WM_NEWLAYOUT_ID" val="slide_a54ba48d7bccbe13"/>
</p:tagLst>
</file>

<file path=ppt/tags/tag1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67a3a922323ea32501db48f8d54450e6158a02"/>
  <p:tag name="KSO_WM_NEWLAYOUT_GROUP_ID" val="layout_2"/>
  <p:tag name="KSO_WM_NEWLAYOUT_ID" val="slide_c8517edf4852da98"/>
</p:tagLst>
</file>

<file path=ppt/tags/tag12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6"/>
  <p:tag name="KSO_WM_TEMPLATE_INDEX" val="40490448"/>
  <p:tag name="KSO_WM_TEMPLATE_CATEGORY" val="custom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1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b15ec811ad7a631be4ab55bc840ad50dca05cda"/>
  <p:tag name="KSO_WM_NEWLAYOUT_GROUP_ID" val="layout_59"/>
  <p:tag name="KSO_WM_NEWLAYOUT_ID" val="slide_6d07ecfe2d8bdcb1"/>
</p:tagLst>
</file>

<file path=ppt/tags/tag1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6ff5159c0f6bd67b07b7ad63c96a54bbefc536"/>
  <p:tag name="KSO_WM_NEWLAYOUT_GROUP_ID" val="layout_26"/>
  <p:tag name="KSO_WM_NEWLAYOUT_ID" val="slide_f2f0a703e5376311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6c4908a4964c00e3dc172b5d515f7ea31c717d"/>
  <p:tag name="KSO_WM_NEWLAYOUT_GROUP_ID" val="layout_33"/>
  <p:tag name="KSO_WM_NEWLAYOUT_ID" val="slide_9d11d2e16eb6dd6e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1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1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49c6362773c9de8077b035f6ddd39930c4301d"/>
  <p:tag name="KSO_WM_NEWLAYOUT_GROUP_ID" val="layout_34"/>
  <p:tag name="KSO_WM_NEWLAYOUT_ID" val="slide_d66e5e1300942c29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8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d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448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d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10ec09cfd3a8e854f24f1bd14f8c1551ede0165"/>
  <p:tag name="KSO_WM_NEWLAYOUT_GROUP_ID" val="layout_42"/>
  <p:tag name="KSO_WM_NEWLAYOUT_ID" val="slide_2af77e59147e532d"/>
</p:tagLst>
</file>

<file path=ppt/tags/tag2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8"/>
  <p:tag name="KSO_WM_TEMPLATE_CATEGORY" val="custom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448"/>
  <p:tag name="KSO_WM_TEMPLATE_CATEGORY" val="custom"/>
</p:tagLst>
</file>

<file path=ppt/tags/tag2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506b8248b595f85425b3fd8726a99267b0458e7"/>
  <p:tag name="KSO_WM_NEWLAYOUT_GROUP_ID" val="layout_65"/>
  <p:tag name="KSO_WM_NEWLAYOUT_ID" val="slide_2bfd6c36afc557f9"/>
</p:tagLst>
</file>

<file path=ppt/tags/tag2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3477b7f81d5a16eba76a109445afa43fdf0cf3"/>
  <p:tag name="KSO_WM_NEWLAYOUT_GROUP_ID" val="layout_61"/>
  <p:tag name="KSO_WM_NEWLAYOUT_ID" val="slide_1d512a589e2c0a59"/>
</p:tagLst>
</file>

<file path=ppt/tags/tag2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b2552ff6bf86dc9629c614581577f531f457386"/>
  <p:tag name="KSO_WM_NEWLAYOUT_GROUP_ID" val="layout_30"/>
  <p:tag name="KSO_WM_NEWLAYOUT_ID" val="slide_6ecf4bad5637ac93"/>
</p:tagLst>
</file>

<file path=ppt/tags/tag2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e0e274fa897d99f905f0861cd501c14bed351fd"/>
  <p:tag name="KSO_WM_NEWLAYOUT_GROUP_ID" val="layout_49"/>
  <p:tag name="KSO_WM_NEWLAYOUT_ID" val="slide_92c20c7b439ade6f"/>
</p:tagLst>
</file>

<file path=ppt/tags/tag27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5_1"/>
  <p:tag name="KSO_WM_UNIT_TYPE" val="l_h_i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2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5f5f4e7df799c69ca4a1c108e753b19fd4e4f7"/>
  <p:tag name="KSO_WM_NEWLAYOUT_GROUP_ID" val="layout_6"/>
  <p:tag name="KSO_WM_NEWLAYOUT_ID" val="slide_5a4cc608961f0613"/>
</p:tagLst>
</file>

<file path=ppt/tags/tag3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3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ecd84a0fbdd25a3160c41e16546f08b1e867b6"/>
  <p:tag name="KSO_WM_NEWLAYOUT_GROUP_ID" val="layout_64"/>
  <p:tag name="KSO_WM_NEWLAYOUT_ID" val="slide_9188c07b166d5c30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2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2d5d9b2bb0bdc33b91d36731bc11420032e6457"/>
  <p:tag name="KSO_WM_NEWLAYOUT_GROUP_ID" val="layout_31"/>
  <p:tag name="KSO_WM_NEWLAYOUT_ID" val="slide_7807438dff742be0"/>
</p:tagLst>
</file>

<file path=ppt/tags/tag3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00621935f87c4993b09254631f45281da9bead7"/>
  <p:tag name="KSO_WM_NEWLAYOUT_GROUP_ID" val="layout_38"/>
  <p:tag name="KSO_WM_NEWLAYOUT_ID" val="slide_f7b9aa46f714e91f"/>
</p:tagLst>
</file>

<file path=ppt/tags/tag3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b92a03b8d1f97712ee60d133954f1f7642837a9"/>
  <p:tag name="KSO_WM_NEWLAYOUT_GROUP_ID" val="layout_67"/>
  <p:tag name="KSO_WM_NEWLAYOUT_ID" val="slide_4dfd11797d7ebf3c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3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51467ace2521350c47359b2bfe16e1c9ea1837"/>
  <p:tag name="KSO_WM_NEWLAYOUT_GROUP_ID" val="layout_57"/>
  <p:tag name="KSO_WM_NEWLAYOUT_ID" val="slide_17ace9d630c0772a"/>
</p:tagLst>
</file>

<file path=ppt/tags/tag38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8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9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731fb67115984ee7cbe1eb2ab1b891dccbad9f"/>
  <p:tag name="KSO_WM_NEWLAYOUT_GROUP_ID" val="layout_53"/>
  <p:tag name="KSO_WM_NEWLAYOUT_ID" val="slide_2c7344b55f716d70"/>
</p:tagLst>
</file>

<file path=ppt/tags/tag4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1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fccd3ca8a13090b078a50c475bbb3593e86de"/>
  <p:tag name="KSO_WM_NEWLAYOUT_GROUP_ID" val="layout_48"/>
  <p:tag name="KSO_WM_NEWLAYOUT_ID" val="slide_e1145c7bf922d5af"/>
</p:tagLst>
</file>

<file path=ppt/tags/tag4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2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4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4ee408d7ae8bd4bd98d65cae2b020471539f545"/>
  <p:tag name="KSO_WM_NEWLAYOUT_GROUP_ID" val="layout_60"/>
  <p:tag name="KSO_WM_NEWLAYOUT_ID" val="slide_a784c87bdcc349d2"/>
</p:tagLst>
</file>

<file path=ppt/tags/tag4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41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5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5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5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3986e64dd9970810aa0498be5d6ff1c8462658"/>
  <p:tag name="KSO_WM_NEWLAYOUT_GROUP_ID" val="layout_3"/>
  <p:tag name="KSO_WM_NEWLAYOUT_ID" val="slide_ca3f9e72eb655e56"/>
</p:tagLst>
</file>

<file path=ppt/tags/tag45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455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5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459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6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463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6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467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4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7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5_1"/>
  <p:tag name="KSO_WM_UNIT_TYPE" val="l_h_i"/>
</p:tagLst>
</file>

<file path=ppt/tags/tag471.xml><?xml version="1.0" encoding="utf-8"?>
<p:tagLst xmlns:p="http://schemas.openxmlformats.org/presentationml/2006/main">
  <p:tag name="KSO_WM_FIGMA_DECORATION_INDEX" val="11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47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6_1"/>
  <p:tag name="KSO_WM_UNIT_TYPE" val="l_h_i"/>
</p:tagLst>
</file>

<file path=ppt/tags/tag475.xml><?xml version="1.0" encoding="utf-8"?>
<p:tagLst xmlns:p="http://schemas.openxmlformats.org/presentationml/2006/main">
  <p:tag name="KSO_WM_FIGMA_DECORATION_INDEX" val="12"/>
  <p:tag name="$PH_EXT" val="1"/>
  <p:tag name="KSO_WM_BEAUTIFY_FLAG" val="#fgm#"/>
  <p:tag name="KSO_WM_DIAGRAM_GROUP_CODE" val="1"/>
  <p:tag name="KSO_WM_FIGMA_FLAG" val="#fgm#"/>
  <p:tag name="KSO_WM_UNIT_INDEX" val="1_6_1"/>
  <p:tag name="KSO_WM_UNIT_TYPE" val="l_h_x"/>
</p:tagLst>
</file>

<file path=ppt/tags/tag4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4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d2fb9ea7cc9c67c5ce952112253ce751325110"/>
  <p:tag name="KSO_WM_NEWLAYOUT_GROUP_ID" val="layout_63"/>
  <p:tag name="KSO_WM_NEWLAYOUT_ID" val="slide_bd0e730e40c5a9b1"/>
</p:tagLst>
</file>

<file path=ppt/tags/tag4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4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9bf2d158ce67255381df46bd24726dda9ebfb87"/>
  <p:tag name="KSO_WM_NEWLAYOUT_GROUP_ID" val="layout_32"/>
  <p:tag name="KSO_WM_NEWLAYOUT_ID" val="slide_7df23377ab243f50"/>
</p:tagLst>
</file>

<file path=ppt/tags/tag4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49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493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9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497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498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8"/>
  <p:tag name="KSO_WM_TEMPLATE_CATEGORY" val="custom"/>
</p:tagLst>
</file>

<file path=ppt/tags/tag5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0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502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503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0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50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508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5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b376b24464c68dde1df71b8b016a745914f8a3"/>
  <p:tag name="KSO_WM_NEWLAYOUT_GROUP_ID" val="layout_39"/>
  <p:tag name="KSO_WM_NEWLAYOUT_ID" val="slide_0d17081f8fc47b1c"/>
</p:tagLst>
</file>

<file path=ppt/tags/tag51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516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5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20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2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524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2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528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5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c8c4f6a440f1bc598cbeb84657d61de9129f393"/>
  <p:tag name="KSO_WM_NEWLAYOUT_GROUP_ID" val="layout_35"/>
  <p:tag name="KSO_WM_NEWLAYOUT_ID" val="slide_e16a782a1cbf11b7"/>
</p:tagLst>
</file>

<file path=ppt/tags/tag5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5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5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41190a57b6397287d9dadae0c833960f863f8dc"/>
  <p:tag name="KSO_WM_NEWLAYOUT_ID" val="25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5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5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5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5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55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</p:tagLst>
</file>

<file path=ppt/tags/tag5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5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55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8"/>
</p:tagLst>
</file>

<file path=ppt/tags/tag55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448"/>
</p:tagLst>
</file>

<file path=ppt/tags/tag55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5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5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60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448"/>
  <p:tag name="KSO_WM_TEMPLATE_CATEGORY" val="custom"/>
  <p:tag name="KSO_WM_TEMPLATE_MASTER_TYPE" val="0"/>
  <p:tag name="KSO_WM_TAG_VERSION" val="3.0"/>
</p:tagLst>
</file>

<file path=ppt/tags/tag561.xml><?xml version="1.0" encoding="utf-8"?>
<p:tagLst xmlns:p="http://schemas.openxmlformats.org/presentationml/2006/main">
  <p:tag name="KSO_WM_AITEMPLATE_STYLE_ID" val="69796629667"/>
</p:tagLst>
</file>

<file path=ppt/tags/tag56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6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41190a57b6397287d9dadae0c833960f863f8dc"/>
  <p:tag name="KSO_WM_NEWLAYOUT_ID" val="25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64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65.xml><?xml version="1.0" encoding="utf-8"?>
<p:tagLst xmlns:p="http://schemas.openxmlformats.org/presentationml/2006/main">
  <p:tag name="KSO_WM_BEAUTIFY_FLAG" val="#wm#"/>
  <p:tag name="KSO_WM_SLIDE_HAS_MASK" val="0"/>
  <p:tag name="KSO_WM_SLIDE_ID" val="custom40490448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448"/>
  <p:tag name="KSO_WM_TEMPLATE_MASTER_TYPE" val="0"/>
  <p:tag name="KSO_WM_TEMPLATE_SLIDE_ID" val="slide_4b787e1769c53a6b"/>
  <p:tag name="KSO_WM_TEMPLATE_SUBCATEGORY" val="29"/>
  <p:tag name="KSO_WM_TEMPLATE_THUMBS_INDEX" val="1、9"/>
</p:tagLst>
</file>

<file path=ppt/tags/tag5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5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ecadaa0c012a7383a53cb6dd8824cdea085d1ef4"/>
  <p:tag name="KSO_WM_NEWLAYOUT_GROUP_ID" val="layout_1-5"/>
  <p:tag name="KSO_WM_NEWLAYOUT_ID" val="slide_61223ae7a7f7aefc"/>
</p:tagLst>
</file>

<file path=ppt/tags/tag56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56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5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7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57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SUBTYPE" val="d"/>
  <p:tag name="KSO_WM_UNIT_TYPE" val="l_h_i"/>
  <p:tag name="KSO_WM_FIGMA_FLAG" val="#fgm#"/>
  <p:tag name="KSO_WM_UNIT_PRESET_TEXT" val="02"/>
  <p:tag name="KSO_WM_SLIDE_FIGMA_DIAGRAM" val="1"/>
</p:tagLst>
</file>

<file path=ppt/tags/tag57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57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  <p:tag name="KSO_WM_SLIDE_FIGMA_DIAGRAM" val="1"/>
</p:tagLst>
</file>

<file path=ppt/tags/tag57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SUBTYPE" val="d"/>
  <p:tag name="KSO_WM_UNIT_TYPE" val="l_h_i"/>
  <p:tag name="KSO_WM_FIGMA_FLAG" val="#fgm#"/>
  <p:tag name="KSO_WM_UNIT_PRESET_TEXT" val="03"/>
  <p:tag name="KSO_WM_SLIDE_FIGMA_DIAGRAM" val="1"/>
</p:tagLst>
</file>

<file path=ppt/tags/tag57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57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  <p:tag name="KSO_WM_SLIDE_FIGMA_DIAGRAM" val="1"/>
</p:tagLst>
</file>

<file path=ppt/tags/tag57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SUBTYPE" val="d"/>
  <p:tag name="KSO_WM_UNIT_TYPE" val="l_h_i"/>
  <p:tag name="KSO_WM_FIGMA_FLAG" val="#fgm#"/>
  <p:tag name="KSO_WM_UNIT_PRESET_TEXT" val="04"/>
  <p:tag name="KSO_WM_SLIDE_FIGMA_DIAGRAM" val="1"/>
</p:tagLst>
</file>

<file path=ppt/tags/tag57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57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  <p:tag name="KSO_WM_SLIDE_FIGMA_DIAGRAM" val="1"/>
</p:tagLst>
</file>

<file path=ppt/tags/tag5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80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TEMPLATE_FIGMA_ID" val="69796629667"/>
  <p:tag name="KSO_WM_TEMPLATE_SLIDE_ID" val="slide_61223ae7a7f7aefc"/>
</p:tagLst>
</file>

<file path=ppt/tags/tag5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0eb17edbd5ecc5a00fa7e97882ca451db92100"/>
  <p:tag name="KSO_WM_NEWLAYOUT_GROUP_ID" val="layout_51"/>
  <p:tag name="KSO_WM_NEWLAYOUT_ID" val="slide_a54ba48d7bccbe13"/>
  <p:tag name="KSO_WM_UNIT_PRESET_TEXT" val="单击此处添加标题"/>
</p:tagLst>
</file>

<file path=ppt/tags/tag5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513126a6-f1ff-4d4c-bfbe-d1ecdd2f3ae7.jpg?Expires=1782116205&amp;AWSAccessKeyId=AKLT9NSy7kh8TIS1UzNqLRY2&amp;Signature=723XK%2Bb984A8n5h%2FEkWabt2L5Jc%3D&quot;}*auto_qingqiu_ai_*1750580198898_18.148_5e19cff54ac9-slide-2"/>
</p:tagLst>
</file>

<file path=ppt/tags/tag58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58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8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8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58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8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89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a54ba48d7bccbe13"/>
</p:tagLst>
</file>

<file path=ppt/tags/tag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9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91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59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5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67a3a922323ea32501db48f8d54450e6158a02"/>
  <p:tag name="KSO_WM_NEWLAYOUT_GROUP_ID" val="layout_2"/>
  <p:tag name="KSO_WM_NEWLAYOUT_ID" val="slide_c8517edf4852da98"/>
  <p:tag name="KSO_WM_UNIT_PRESET_TEXT" val="单击此处添加标题"/>
</p:tagLst>
</file>

<file path=ppt/tags/tag59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9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494890953&quot;}*auto_galley_ai_*1750580198898_18.148_5e19cff54ac9-slide-4"/>
</p:tagLst>
</file>

<file path=ppt/tags/tag59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59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9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59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367488525&quot;}*auto_galley_ai_*1750580198898_18.148_5e19cff54ac9-slide-4"/>
</p:tagLst>
</file>

<file path=ppt/tags/tag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0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60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0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7"/>
  <p:tag name="KSO_WM_FIGMA_FLAG" val="#fgm#"/>
  <p:tag name="KSO_WM_UNIT_PRESET_TEXT" val=" "/>
</p:tagLst>
</file>

<file path=ppt/tags/tag60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618064062&quot;}*auto_galley_ai_*1750580198898_18.148_5e19cff54ac9-slide-4"/>
</p:tagLst>
</file>

<file path=ppt/tags/tag60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60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0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0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41N1391162649&quot;}*auto_galley_ai_*1750580198898_18.148_5e19cff54ac9-slide-4"/>
</p:tagLst>
</file>

<file path=ppt/tags/tag60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60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6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10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c8517edf4852da98"/>
</p:tagLst>
</file>

<file path=ppt/tags/tag6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b15ec811ad7a631be4ab55bc840ad50dca05cda"/>
  <p:tag name="KSO_WM_NEWLAYOUT_GROUP_ID" val="layout_59"/>
  <p:tag name="KSO_WM_NEWLAYOUT_ID" val="slide_6d07ecfe2d8bdcb1"/>
  <p:tag name="KSO_WM_UNIT_PRESET_TEXT" val="单击此处添加标题"/>
</p:tagLst>
</file>

<file path=ppt/tags/tag6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e4fcd27a-882d-4562-b738-f1f9fd2f7d4b.jpg?Expires=1782116203&amp;AWSAccessKeyId=AKLT9NSy7kh8TIS1UzNqLRY2&amp;Signature=3aRSImRlb%2BEYF7yzrMfDLGz8nAM%3D&quot;}*auto_qingqiu_ai_*1750580198898_18.148_5e19cff54ac9-slide-5"/>
</p:tagLst>
</file>

<file path=ppt/tags/tag61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61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61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1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61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61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1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6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2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62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2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62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62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62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6d07ecfe2d8bdcb1"/>
</p:tagLst>
</file>

<file path=ppt/tags/tag6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6ff5159c0f6bd67b07b7ad63c96a54bbefc536"/>
  <p:tag name="KSO_WM_NEWLAYOUT_GROUP_ID" val="layout_26"/>
  <p:tag name="KSO_WM_NEWLAYOUT_ID" val="slide_f2f0a703e5376311"/>
  <p:tag name="KSO_WM_UNIT_PRESET_TEXT" val="单击此处添加标题"/>
</p:tagLst>
</file>

<file path=ppt/tags/tag62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2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361099094&quot;}*auto_galley_ai_*1750580198898_18.148_5e19cff54ac9-slide-6"/>
</p:tagLst>
</file>

<file path=ppt/tags/tag62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6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3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3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3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482952623&quot;}*auto_galley_ai_*1750580198898_18.148_5e19cff54ac9-slide-6"/>
</p:tagLst>
</file>

<file path=ppt/tags/tag63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63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3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3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129324674&quot;}*auto_galley_ai_*1750580198898_18.148_5e19cff54ac9-slide-6"/>
</p:tagLst>
</file>

<file path=ppt/tags/tag63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63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3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4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41N1136163238&quot;}*auto_galley_ai_*1750580198898_18.148_5e19cff54ac9-slide-6"/>
</p:tagLst>
</file>

<file path=ppt/tags/tag64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64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643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f2f0a703e5376311"/>
</p:tagLst>
</file>

<file path=ppt/tags/tag6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6c4908a4964c00e3dc172b5d515f7ea31c717d"/>
  <p:tag name="KSO_WM_NEWLAYOUT_GROUP_ID" val="layout_33"/>
  <p:tag name="KSO_WM_NEWLAYOUT_ID" val="slide_9d11d2e16eb6dd6e"/>
  <p:tag name="KSO_WM_UNIT_PRESET_TEXT" val="单击此处添加标题"/>
</p:tagLst>
</file>

<file path=ppt/tags/tag645.xml><?xml version="1.0" encoding="utf-8"?>
<p:tagLst xmlns:p="http://schemas.openxmlformats.org/presentationml/2006/main">
  <p:tag name="KSO_WM_DIAGRAM_GROUP_CODE" val="1"/>
  <p:tag name="KSO_WM_BEAUTIFY_FLAG" val="#fgm#"/>
  <p:tag name="KSO_WM_UNIT_INDEX" val="1"/>
  <p:tag name="KSO_WM_UNIT_TYPE" val="f"/>
  <p:tag name="KSO_WM_FIGMA_FLAG" val="#fgm#"/>
  <p:tag name="KSO_WM_UNIT_PRESET_TEXT" val="单击此处添加正文"/>
</p:tagLst>
</file>

<file path=ppt/tags/tag6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9bb1ecdf-0099-4c4a-854b-d95cb0037963.jpg?Expires=1782116203&amp;AWSAccessKeyId=AKLT9NSy7kh8TIS1UzNqLRY2&amp;Signature=eCfopyWT%2FmnIJgPDjuRKhrS5dnY%3D&quot;}*auto_qingqiu_ai_*1750580198898_18.148_5e19cff54ac9-slide-7"/>
</p:tagLst>
</file>

<file path=ppt/tags/tag64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64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64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5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65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65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65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65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5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667"/>
  <p:tag name="KSO_WM_TEMPLATE_SLIDE_ID" val="slide_9d11d2e16eb6dd6e"/>
</p:tagLst>
</file>

<file path=ppt/tags/tag6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49c6362773c9de8077b035f6ddd39930c4301d"/>
  <p:tag name="KSO_WM_NEWLAYOUT_GROUP_ID" val="layout_34"/>
  <p:tag name="KSO_WM_NEWLAYOUT_ID" val="slide_d66e5e1300942c29"/>
  <p:tag name="KSO_WM_UNIT_PRESET_TEXT" val="单击此处添加标题"/>
</p:tagLst>
</file>

<file path=ppt/tags/tag65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a604b363-ad50-4e97-8e92-96c2956c15f2.jpg?Expires=1782116204&amp;AWSAccessKeyId=AKLT9NSy7kh8TIS1UzNqLRY2&amp;Signature=Vrfqq2AJ2uKefuWSXMwFQsiV9Vw%3D&quot;}*auto_qingqiu_ai_*1750580198898_18.148_5e19cff54ac9-slide-8"/>
</p:tagLst>
</file>

<file path=ppt/tags/tag65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6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6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b341d796-512a-43f5-8ed2-d3b1babc78e5.jpg?Expires=1782116203&amp;AWSAccessKeyId=AKLT9NSy7kh8TIS1UzNqLRY2&amp;Signature=GYcM6fGVazxJ7poyHYB%2BWyjlK94%3D&quot;}*auto_qingqiu_ai_*1750580198898_18.148_5e19cff54ac9-slide-8"/>
</p:tagLst>
</file>

<file path=ppt/tags/tag66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66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6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a3f2612a-6ffd-4676-bc55-cd889e93a4fd.jpg?Expires=1782116202&amp;AWSAccessKeyId=AKLT9NSy7kh8TIS1UzNqLRY2&amp;Signature=hLV0C1RuVaRGk5YPZGrqpLltftk%3D&quot;}*auto_qingqiu_ai_*1750580198898_18.148_5e19cff54ac9-slide-8"/>
</p:tagLst>
</file>

<file path=ppt/tags/tag66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66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6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20d34b3a-8341-4ee5-9e4b-053ffa02056b.jpg?Expires=1782116206&amp;AWSAccessKeyId=AKLT9NSy7kh8TIS1UzNqLRY2&amp;Signature=A1kL2sY4Nf%2FT9mM9WNisDRzKEvA%3D&quot;}*auto_qingqiu_ai_*1750580198898_18.148_5e19cff54ac9-slide-8"/>
</p:tagLst>
</file>

<file path=ppt/tags/tag66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66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6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70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0b0998b5-f08a-4922-bc1f-ed5a096e984f.jpg?Expires=1782116203&amp;AWSAccessKeyId=AKLT9NSy7kh8TIS1UzNqLRY2&amp;Signature=yLZVyvFhIxf16DRtkEaxlJrbctI%3D&quot;}*auto_qingqiu_ai_*1750580198898_18.148_5e19cff54ac9-slide-8"/>
</p:tagLst>
</file>

<file path=ppt/tags/tag671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</p:tagLst>
</file>

<file path=ppt/tags/tag672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673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1c0a3389-3da1-484a-a42a-3e54dd5ea36a.jpg?Expires=1782116204&amp;AWSAccessKeyId=AKLT9NSy7kh8TIS1UzNqLRY2&amp;Signature=Q43XL2SDi48BYwvb%2FhoZzFThk5I%3D&quot;}*auto_qingqiu_ai_*1750580198898_18.148_5e19cff54ac9-slide-8"/>
</p:tagLst>
</file>

<file path=ppt/tags/tag674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此处添加项标题"/>
</p:tagLst>
</file>

<file path=ppt/tags/tag675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67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29667"/>
  <p:tag name="KSO_WM_TEMPLATE_SLIDE_ID" val="slide_d66e5e1300942c29"/>
</p:tagLst>
</file>

<file path=ppt/tags/tag6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10ec09cfd3a8e854f24f1bd14f8c1551ede0165"/>
  <p:tag name="KSO_WM_NEWLAYOUT_GROUP_ID" val="layout_42"/>
  <p:tag name="KSO_WM_NEWLAYOUT_ID" val="slide_2af77e59147e532d"/>
  <p:tag name="KSO_WM_UNIT_PRESET_TEXT" val="单击此处添加标题"/>
</p:tagLst>
</file>

<file path=ppt/tags/tag6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114b0a2f-adf8-4caa-ae49-c03ffec09d7e.jpg?Expires=1782116206&amp;AWSAccessKeyId=AKLT9NSy7kh8TIS1UzNqLRY2&amp;Signature=oNaY454JfF69yOc4%2F%2FKyk9v1bCY%3D&quot;}*auto_qingqiu_ai_*1750580198898_18.148_5e19cff54ac9-slide-9"/>
</p:tagLst>
</file>

<file path=ppt/tags/tag67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6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8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68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8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68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68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8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68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68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8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68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6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69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691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2af77e59147e532d"/>
</p:tagLst>
</file>

<file path=ppt/tags/tag6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506b8248b595f85425b3fd8726a99267b0458e7"/>
  <p:tag name="KSO_WM_NEWLAYOUT_GROUP_ID" val="layout_65"/>
  <p:tag name="KSO_WM_NEWLAYOUT_ID" val="slide_2bfd6c36afc557f9"/>
  <p:tag name="KSO_WM_UNIT_PRESET_TEXT" val="单击此处添加标题"/>
</p:tagLst>
</file>

<file path=ppt/tags/tag6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6395196&quot;}*auto_galley_ai_*1750580198898_18.148_5e19cff54ac9-slide-10"/>
</p:tagLst>
</file>

<file path=ppt/tags/tag69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69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9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69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9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69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0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70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70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2bfd6c36afc557f9"/>
</p:tagLst>
</file>

<file path=ppt/tags/tag7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3477b7f81d5a16eba76a109445afa43fdf0cf3"/>
  <p:tag name="KSO_WM_NEWLAYOUT_GROUP_ID" val="layout_61"/>
  <p:tag name="KSO_WM_NEWLAYOUT_ID" val="slide_1d512a589e2c0a59"/>
  <p:tag name="KSO_WM_UNIT_PRESET_TEXT" val="单击此处添加标题"/>
</p:tagLst>
</file>

<file path=ppt/tags/tag7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468857735&quot;}*auto_galley_ai_*1750580198898_18.148_5e19cff54ac9-slide-11"/>
</p:tagLst>
</file>

<file path=ppt/tags/tag705.xml><?xml version="1.0" encoding="utf-8"?>
<p:tagLst xmlns:p="http://schemas.openxmlformats.org/presentationml/2006/main">
  <p:tag name="$PH_EXT" val="2"/>
  <p:tag name="KSO_WM_FIGMA_DECORATION_INDEX" val="17_contentModel"/>
  <p:tag name="KSO_WM_BEAUTIFY_FLAG" val="#fgm#"/>
  <p:tag name="KSO_WM_FIGMA_FLAG" val="#fgm#"/>
  <p:tag name="KSO_WM_UNIT_INDEX" val="1_1"/>
  <p:tag name="KSO_WM_UNIT_TYPE" val="l_i"/>
  <p:tag name="KSO_WM_UNIT_PRESET_TEXT" val=" "/>
</p:tagLst>
</file>

<file path=ppt/tags/tag70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70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0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70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1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71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1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71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714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1d512a589e2c0a59"/>
</p:tagLst>
</file>

<file path=ppt/tags/tag71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16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1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7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b2552ff6bf86dc9629c614581577f531f457386"/>
  <p:tag name="KSO_WM_NEWLAYOUT_GROUP_ID" val="layout_30"/>
  <p:tag name="KSO_WM_NEWLAYOUT_ID" val="slide_6ecf4bad5637ac93"/>
  <p:tag name="KSO_WM_UNIT_PRESET_TEXT" val="单击此处添加标题"/>
</p:tagLst>
</file>

<file path=ppt/tags/tag7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211347763780&quot;}*auto_galley_ai_*1750580198898_18.148_5e19cff54ac9-slide-13"/>
</p:tagLst>
</file>

<file path=ppt/tags/tag7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2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72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72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2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72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7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2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72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72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2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7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e86c1b1e81f4417b3de3f78a09eaf3599f2be03"/>
  <p:tag name="KSO_WM_NEWLAYOUT_ID" val="260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3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73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732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6ecf4bad5637ac93"/>
</p:tagLst>
</file>

<file path=ppt/tags/tag7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e0e274fa897d99f905f0861cd501c14bed351fd"/>
  <p:tag name="KSO_WM_NEWLAYOUT_GROUP_ID" val="layout_49"/>
  <p:tag name="KSO_WM_NEWLAYOUT_ID" val="slide_92c20c7b439ade6f"/>
  <p:tag name="KSO_WM_UNIT_PRESET_TEXT" val="单击此处添加标题"/>
</p:tagLst>
</file>

<file path=ppt/tags/tag73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4"/>
  <p:tag name="KSO_WM_FIGMA_FLAG" val="#fgm#"/>
  <p:tag name="KSO_WM_UNIT_PRESET_TEXT" val=" "/>
</p:tagLst>
</file>

<file path=ppt/tags/tag735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73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73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3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4"/>
  <p:tag name="KSO_WM_FIGMA_FLAG" val="#fgm#"/>
  <p:tag name="KSO_WM_UNIT_PRESET_TEXT" val=" "/>
</p:tagLst>
</file>

<file path=ppt/tags/tag739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4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74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4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4"/>
  <p:tag name="KSO_WM_FIGMA_FLAG" val="#fgm#"/>
  <p:tag name="KSO_WM_UNIT_PRESET_TEXT" val=" "/>
</p:tagLst>
</file>

<file path=ppt/tags/tag743.xml><?xml version="1.0" encoding="utf-8"?>
<p:tagLst xmlns:p="http://schemas.openxmlformats.org/presentationml/2006/main">
  <p:tag name="KSO_WM_DIAGRAM_GROUP_CODE" val="1"/>
  <p:tag name="KSO_WM_BEAUTIFY_FLAG" val="#fgm#"/>
  <p:tag name="KSO_WM_UNIT_INDEX" val="1_3_2"/>
  <p:tag name="KSO_WM_UNIT_SUBTYPE" val="d"/>
  <p:tag name="KSO_WM_UNIT_TYPE" val="l_h_i"/>
  <p:tag name="KSO_WM_FIGMA_FLAG" val="#fgm#"/>
  <p:tag name="KSO_WM_UNIT_PRESET_TEXT" val="03"/>
</p:tagLst>
</file>

<file path=ppt/tags/tag74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74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4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4"/>
  <p:tag name="KSO_WM_FIGMA_FLAG" val="#fgm#"/>
  <p:tag name="KSO_WM_UNIT_PRESET_TEXT" val=" "/>
</p:tagLst>
</file>

<file path=ppt/tags/tag747.xml><?xml version="1.0" encoding="utf-8"?>
<p:tagLst xmlns:p="http://schemas.openxmlformats.org/presentationml/2006/main">
  <p:tag name="KSO_WM_DIAGRAM_GROUP_CODE" val="1"/>
  <p:tag name="KSO_WM_BEAUTIFY_FLAG" val="#fgm#"/>
  <p:tag name="KSO_WM_UNIT_INDEX" val="1_4_2"/>
  <p:tag name="KSO_WM_UNIT_SUBTYPE" val="d"/>
  <p:tag name="KSO_WM_UNIT_TYPE" val="l_h_i"/>
  <p:tag name="KSO_WM_FIGMA_FLAG" val="#fgm#"/>
  <p:tag name="KSO_WM_UNIT_PRESET_TEXT" val="04"/>
</p:tagLst>
</file>

<file path=ppt/tags/tag74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74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5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5_1"/>
  <p:tag name="KSO_WM_UNIT_TYPE" val="l_h_i"/>
  <p:tag name="KSO_WM_FIGMA_DECORATION_INDEX" val="14"/>
  <p:tag name="KSO_WM_FIGMA_FLAG" val="#fgm#"/>
  <p:tag name="KSO_WM_UNIT_PRESET_TEXT" val=" "/>
</p:tagLst>
</file>

<file path=ppt/tags/tag751.xml><?xml version="1.0" encoding="utf-8"?>
<p:tagLst xmlns:p="http://schemas.openxmlformats.org/presentationml/2006/main">
  <p:tag name="KSO_WM_DIAGRAM_GROUP_CODE" val="1"/>
  <p:tag name="KSO_WM_BEAUTIFY_FLAG" val="#fgm#"/>
  <p:tag name="KSO_WM_UNIT_INDEX" val="1_5_2"/>
  <p:tag name="KSO_WM_UNIT_SUBTYPE" val="d"/>
  <p:tag name="KSO_WM_UNIT_TYPE" val="l_h_i"/>
  <p:tag name="KSO_WM_FIGMA_FLAG" val="#fgm#"/>
  <p:tag name="KSO_WM_UNIT_PRESET_TEXT" val="05"/>
</p:tagLst>
</file>

<file path=ppt/tags/tag752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项标题"/>
</p:tagLst>
</file>

<file path=ppt/tags/tag753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754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5"/>
  <p:tag name="KSO_WM_SLIDE_TYPE" val="text"/>
  <p:tag name="KSO_WM_TEMPLATE_SUBCATEGORY" val="29"/>
  <p:tag name="KSO_WM_TEMPLATE_FIGMA_ID" val="69796629667"/>
  <p:tag name="KSO_WM_TEMPLATE_SLIDE_ID" val="slide_92c20c7b439ade6f"/>
</p:tagLst>
</file>

<file path=ppt/tags/tag7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5f5f4e7df799c69ca4a1c108e753b19fd4e4f7"/>
  <p:tag name="KSO_WM_NEWLAYOUT_GROUP_ID" val="layout_6"/>
  <p:tag name="KSO_WM_NEWLAYOUT_ID" val="slide_5a4cc608961f0613"/>
  <p:tag name="KSO_WM_UNIT_PRESET_TEXT" val="单击此处添加标题"/>
</p:tagLst>
</file>

<file path=ppt/tags/tag7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462195254&quot;}*auto_galley_ai_*1750580198898_18.148_5e19cff54ac9-slide-15"/>
</p:tagLst>
</file>

<file path=ppt/tags/tag75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75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75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76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76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76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6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76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76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6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76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76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769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5a4cc608961f0613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ecd84a0fbdd25a3160c41e16546f08b1e867b6"/>
  <p:tag name="KSO_WM_NEWLAYOUT_GROUP_ID" val="layout_64"/>
  <p:tag name="KSO_WM_NEWLAYOUT_ID" val="slide_9188c07b166d5c30"/>
  <p:tag name="KSO_WM_UNIT_PRESET_TEXT" val="单击此处添加标题"/>
</p:tagLst>
</file>

<file path=ppt/tags/tag77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77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7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7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77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7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7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77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7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e39090d64db425765ab833f4187900eafb186dd4"/>
  <p:tag name="KSO_WM_NEWLAYOUT_ID" val="1"/>
</p:tagLst>
</file>

<file path=ppt/tags/tag78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78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8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783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9188c07b166d5c30"/>
</p:tagLst>
</file>

<file path=ppt/tags/tag7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2d5d9b2bb0bdc33b91d36731bc11420032e6457"/>
  <p:tag name="KSO_WM_NEWLAYOUT_GROUP_ID" val="layout_31"/>
  <p:tag name="KSO_WM_NEWLAYOUT_ID" val="slide_7807438dff742be0"/>
  <p:tag name="KSO_WM_UNIT_PRESET_TEXT" val="单击此处添加标题"/>
</p:tagLst>
</file>

<file path=ppt/tags/tag78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8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bfb6d7a8-36b0-46fc-b565-4de83a46ac09.jpg?Expires=1782116211&amp;AWSAccessKeyId=AKLT9NSy7kh8TIS1UzNqLRY2&amp;Signature=zGvvgIjD7Fwu47mylNmk0UwU3Us%3D&quot;}*auto_qingqiu_ai_*1750580198898_18.148_5e19cff54ac9-slide-17"/>
</p:tagLst>
</file>

<file path=ppt/tags/tag78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78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78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79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211394322040&quot;}*auto_galley_ai_*1750580198898_18.148_5e19cff54ac9-slide-17"/>
</p:tagLst>
</file>

<file path=ppt/tags/tag79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79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79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79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312684825&quot;}*auto_galley_ai_*1750580198898_18.148_5e19cff54ac9-slide-17"/>
</p:tagLst>
</file>

<file path=ppt/tags/tag79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79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79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667"/>
  <p:tag name="KSO_WM_TEMPLATE_SLIDE_ID" val="slide_7807438dff742be0"/>
</p:tagLst>
</file>

<file path=ppt/tags/tag7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00621935f87c4993b09254631f45281da9bead7"/>
  <p:tag name="KSO_WM_NEWLAYOUT_GROUP_ID" val="layout_38"/>
  <p:tag name="KSO_WM_NEWLAYOUT_ID" val="slide_f7b9aa46f714e91f"/>
  <p:tag name="KSO_WM_UNIT_PRESET_TEXT" val="单击此处添加标题"/>
</p:tagLst>
</file>

<file path=ppt/tags/tag79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8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0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334312999&quot;}*auto_galley_ai_*1750580198898_18.148_5e19cff54ac9-slide-18"/>
</p:tagLst>
</file>

<file path=ppt/tags/tag80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80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0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0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476810922&quot;}*auto_galley_ai_*1750580198898_18.148_5e19cff54ac9-slide-18"/>
</p:tagLst>
</file>

<file path=ppt/tags/tag80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80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0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0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211395724872&quot;}*auto_galley_ai_*1750580198898_18.148_5e19cff54ac9-slide-18"/>
</p:tagLst>
</file>

<file path=ppt/tags/tag80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1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81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1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395171291&quot;}*auto_galley_ai_*1750580198898_18.148_5e19cff54ac9-slide-18"/>
</p:tagLst>
</file>

<file path=ppt/tags/tag81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81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81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f7b9aa46f714e91f"/>
</p:tagLst>
</file>

<file path=ppt/tags/tag8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b92a03b8d1f97712ee60d133954f1f7642837a9"/>
  <p:tag name="KSO_WM_NEWLAYOUT_GROUP_ID" val="layout_67"/>
  <p:tag name="KSO_WM_NEWLAYOUT_ID" val="slide_4dfd11797d7ebf3c"/>
  <p:tag name="KSO_WM_UNIT_PRESET_TEXT" val="单击此处添加标题"/>
</p:tagLst>
</file>

<file path=ppt/tags/tag81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s://ai-generator-dimension.wpscdn.cn/slide_res/20250326/chinese_default_01.png&quot;}*auto_preset_ai_*1750580198898_18.148_5e19cff54ac9-slide-19"/>
</p:tagLst>
</file>

<file path=ppt/tags/tag81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81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2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253430957&quot;}*auto_galley_ai_*1750580198898_18.148_5e19cff54ac9-slide-19"/>
</p:tagLst>
</file>

<file path=ppt/tags/tag82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82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2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432698840&quot;}*auto_galley_ai_*1750580198898_18.148_5e19cff54ac9-slide-19"/>
</p:tagLst>
</file>

<file path=ppt/tags/tag82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82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826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667"/>
  <p:tag name="KSO_WM_TEMPLATE_SLIDE_ID" val="slide_4dfd11797d7ebf3c"/>
</p:tagLst>
</file>

<file path=ppt/tags/tag82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828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829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8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8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51467ace2521350c47359b2bfe16e1c9ea1837"/>
  <p:tag name="KSO_WM_NEWLAYOUT_GROUP_ID" val="layout_57"/>
  <p:tag name="KSO_WM_NEWLAYOUT_ID" val="slide_17ace9d630c0772a"/>
  <p:tag name="KSO_WM_UNIT_PRESET_TEXT" val="单击此处添加标题"/>
</p:tagLst>
</file>

<file path=ppt/tags/tag83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7"/>
  <p:tag name="KSO_WM_FIGMA_FLAG" val="#fgm#"/>
  <p:tag name="KSO_WM_UNIT_PRESET_TEXT" val=" "/>
</p:tagLst>
</file>

<file path=ppt/tags/tag83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237680858&quot;}*auto_galley_ai_*1750580198898_18.148_5e19cff54ac9-slide-21"/>
</p:tagLst>
</file>

<file path=ppt/tags/tag83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83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3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83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535500334&quot;}*auto_galley_ai_*1750580198898_18.148_5e19cff54ac9-slide-21"/>
</p:tagLst>
</file>

<file path=ppt/tags/tag83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83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3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7"/>
  <p:tag name="KSO_WM_FIGMA_FLAG" val="#fgm#"/>
  <p:tag name="KSO_WM_UNIT_PRESET_TEXT" val=" 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4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190907074&quot;}*auto_galley_ai_*1750580198898_18.148_5e19cff54ac9-slide-21"/>
</p:tagLst>
</file>

<file path=ppt/tags/tag84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84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84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7"/>
  <p:tag name="KSO_WM_FIGMA_FLAG" val="#fgm#"/>
  <p:tag name="KSO_WM_UNIT_PRESET_TEXT" val=" "/>
</p:tagLst>
</file>

<file path=ppt/tags/tag84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340625155&quot;}*auto_galley_ai_*1750580198898_18.148_5e19cff54ac9-slide-21"/>
</p:tagLst>
</file>

<file path=ppt/tags/tag84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84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84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17ace9d630c0772a"/>
</p:tagLst>
</file>

<file path=ppt/tags/tag8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731fb67115984ee7cbe1eb2ab1b891dccbad9f"/>
  <p:tag name="KSO_WM_NEWLAYOUT_GROUP_ID" val="layout_53"/>
  <p:tag name="KSO_WM_NEWLAYOUT_ID" val="slide_2c7344b55f716d70"/>
  <p:tag name="KSO_WM_UNIT_PRESET_TEXT" val="单击此处添加标题"/>
</p:tagLst>
</file>

<file path=ppt/tags/tag84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5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240362414&quot;}*auto_galley_ai_*1750580198898_18.148_5e19cff54ac9-slide-22"/>
</p:tagLst>
</file>

<file path=ppt/tags/tag85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85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5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331900905&quot;}*auto_galley_ai_*1750580198898_18.148_5e19cff54ac9-slide-22"/>
</p:tagLst>
</file>

<file path=ppt/tags/tag85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85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5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5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477756313&quot;}*auto_galley_ai_*1750580198898_18.148_5e19cff54ac9-slide-22"/>
</p:tagLst>
</file>

<file path=ppt/tags/tag85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8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86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86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6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ba3acc30-9c9e-467b-89b0-7802fefda82b.jpg?Expires=1782116215&amp;AWSAccessKeyId=AKLT9NSy7kh8TIS1UzNqLRY2&amp;Signature=cru88HOymF47zpTLBkFyg2bDh4U%3D&quot;}*auto_qingqiu_ai_*1750580198898_18.148_5e19cff54ac9-slide-22"/>
</p:tagLst>
</file>

<file path=ppt/tags/tag86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86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86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2c7344b55f716d70"/>
</p:tagLst>
</file>

<file path=ppt/tags/tag8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fccd3ca8a13090b078a50c475bbb3593e86de"/>
  <p:tag name="KSO_WM_NEWLAYOUT_GROUP_ID" val="layout_48"/>
  <p:tag name="KSO_WM_NEWLAYOUT_ID" val="slide_e1145c7bf922d5af"/>
  <p:tag name="KSO_WM_UNIT_PRESET_TEXT" val="单击此处添加标题"/>
</p:tagLst>
</file>

<file path=ppt/tags/tag86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6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d1a03ea3-af4a-4d5c-b04c-9d7c66f5f20c.jpg?Expires=1782116213&amp;AWSAccessKeyId=AKLT9NSy7kh8TIS1UzNqLRY2&amp;Signature=rkpjuTAsUKw6ObGTaJmMgQj9E38%3D&quot;}*auto_qingqiu_ai_*1750580198898_18.148_5e19cff54ac9-slide-23"/>
</p:tagLst>
</file>

<file path=ppt/tags/tag86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7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7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7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0bd17104-723c-46e4-bd76-69839b424383.jpg?Expires=1782116214&amp;AWSAccessKeyId=AKLT9NSy7kh8TIS1UzNqLRY2&amp;Signature=ZlJ1UFvBiVTheHH0rdgzflswFN4%3D&quot;}*auto_qingqiu_ai_*1750580198898_18.148_5e19cff54ac9-slide-23"/>
</p:tagLst>
</file>

<file path=ppt/tags/tag87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87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7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87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462982695&quot;}*auto_galley_ai_*1750580198898_18.148_5e19cff54ac9-slide-23"/>
</p:tagLst>
</file>

<file path=ppt/tags/tag87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87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879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667"/>
  <p:tag name="KSO_WM_TEMPLATE_SLIDE_ID" val="slide_e1145c7bf922d5af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4ee408d7ae8bd4bd98d65cae2b020471539f545"/>
  <p:tag name="KSO_WM_NEWLAYOUT_GROUP_ID" val="layout_60"/>
  <p:tag name="KSO_WM_NEWLAYOUT_ID" val="slide_a784c87bdcc349d2"/>
  <p:tag name="KSO_WM_UNIT_PRESET_TEXT" val="单击此处添加标题"/>
</p:tagLst>
</file>

<file path=ppt/tags/tag8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47d222bf-b2d9-474b-a87f-8b073962040e.jpg?Expires=1782116214&amp;AWSAccessKeyId=AKLT9NSy7kh8TIS1UzNqLRY2&amp;Signature=fjX0XPJVEpXIs5MCB7Wt8BkOJ2g%3D&quot;}*auto_qingqiu_ai_*1750580198898_18.148_5e19cff54ac9-slide-24"/>
</p:tagLst>
</file>

<file path=ppt/tags/tag882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88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88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8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88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88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88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88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8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89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891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a784c87bdcc349d2"/>
</p:tagLst>
</file>

<file path=ppt/tags/tag8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3986e64dd9970810aa0498be5d6ff1c8462658"/>
  <p:tag name="KSO_WM_NEWLAYOUT_GROUP_ID" val="layout_3"/>
  <p:tag name="KSO_WM_NEWLAYOUT_ID" val="slide_ca3f9e72eb655e56"/>
  <p:tag name="KSO_WM_UNIT_PRESET_TEXT" val="单击此处添加标题"/>
</p:tagLst>
</file>

<file path=ppt/tags/tag89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6"/>
  <p:tag name="KSO_WM_FIGMA_FLAG" val="#fgm#"/>
  <p:tag name="KSO_WM_UNIT_PRESET_TEXT" val=" "/>
</p:tagLst>
</file>

<file path=ppt/tags/tag894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89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89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89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6"/>
  <p:tag name="KSO_WM_FIGMA_FLAG" val="#fgm#"/>
  <p:tag name="KSO_WM_UNIT_PRESET_TEXT" val=" "/>
</p:tagLst>
</file>

<file path=ppt/tags/tag898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8"/>
  <p:tag name="KSO_WM_FIGMA_FLAG" val="#fgm#"/>
</p:tagLst>
</file>

<file path=ppt/tags/tag89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0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0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6"/>
  <p:tag name="KSO_WM_FIGMA_FLAG" val="#fgm#"/>
  <p:tag name="KSO_WM_UNIT_PRESET_TEXT" val=" "/>
</p:tagLst>
</file>

<file path=ppt/tags/tag902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9"/>
  <p:tag name="KSO_WM_FIGMA_FLAG" val="#fgm#"/>
</p:tagLst>
</file>

<file path=ppt/tags/tag90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90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90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6"/>
  <p:tag name="KSO_WM_FIGMA_FLAG" val="#fgm#"/>
  <p:tag name="KSO_WM_UNIT_PRESET_TEXT" val=" "/>
</p:tagLst>
</file>

<file path=ppt/tags/tag906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10"/>
  <p:tag name="KSO_WM_FIGMA_FLAG" val="#fgm#"/>
</p:tagLst>
</file>

<file path=ppt/tags/tag90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90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90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5_1"/>
  <p:tag name="KSO_WM_UNIT_TYPE" val="l_h_i"/>
  <p:tag name="KSO_WM_FIGMA_DECORATION_INDEX" val="16"/>
  <p:tag name="KSO_WM_FIGMA_FLAG" val="#fgm#"/>
  <p:tag name="KSO_WM_UNIT_PRESET_TEXT" val=" "/>
</p:tagLst>
</file>

<file path=ppt/tags/tag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10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5_1"/>
  <p:tag name="KSO_WM_UNIT_TYPE" val="l_h_x"/>
  <p:tag name="KSO_WM_FIGMA_DECORATION_INDEX" val="11"/>
  <p:tag name="KSO_WM_FIGMA_FLAG" val="#fgm#"/>
</p:tagLst>
</file>

<file path=ppt/tags/tag911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添加项标题"/>
</p:tagLst>
</file>

<file path=ppt/tags/tag912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91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6_1"/>
  <p:tag name="KSO_WM_UNIT_TYPE" val="l_h_i"/>
  <p:tag name="KSO_WM_FIGMA_DECORATION_INDEX" val="16"/>
  <p:tag name="KSO_WM_FIGMA_FLAG" val="#fgm#"/>
  <p:tag name="KSO_WM_UNIT_PRESET_TEXT" val=" "/>
</p:tagLst>
</file>

<file path=ppt/tags/tag914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6_1"/>
  <p:tag name="KSO_WM_UNIT_TYPE" val="l_h_x"/>
  <p:tag name="KSO_WM_FIGMA_DECORATION_INDEX" val="12"/>
  <p:tag name="KSO_WM_FIGMA_FLAG" val="#fgm#"/>
</p:tagLst>
</file>

<file path=ppt/tags/tag915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添加项标题"/>
</p:tagLst>
</file>

<file path=ppt/tags/tag916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91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29667"/>
  <p:tag name="KSO_WM_TEMPLATE_SLIDE_ID" val="slide_ca3f9e72eb655e56"/>
</p:tagLst>
</file>

<file path=ppt/tags/tag91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b3b543dddface6670a04bc75aa1f5778ed74ad3"/>
  <p:tag name="KSO_WM_NEWLAYOUT_ID" val="259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1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20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9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d2fb9ea7cc9c67c5ce952112253ce751325110"/>
  <p:tag name="KSO_WM_NEWLAYOUT_GROUP_ID" val="layout_63"/>
  <p:tag name="KSO_WM_NEWLAYOUT_ID" val="slide_bd0e730e40c5a9b1"/>
  <p:tag name="KSO_WM_UNIT_PRESET_TEXT" val="单击此处添加标题"/>
</p:tagLst>
</file>

<file path=ppt/tags/tag9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29c95c3b-e724-481a-aa20-e128f98d971c.jpg?Expires=1782116213&amp;AWSAccessKeyId=AKLT9NSy7kh8TIS1UzNqLRY2&amp;Signature=J8nd60KsjRFZkPjj79Xtt7viNKI%3D&quot;}*auto_qingqiu_ai_*1750580198898_18.148_5e19cff54ac9-slide-27"/>
</p:tagLst>
</file>

<file path=ppt/tags/tag92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2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2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2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667"/>
  <p:tag name="KSO_WM_TEMPLATE_SLIDE_ID" val="slide_bd0e730e40c5a9b1"/>
</p:tagLst>
</file>

<file path=ppt/tags/tag9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9bf2d158ce67255381df46bd24726dda9ebfb87"/>
  <p:tag name="KSO_WM_NEWLAYOUT_GROUP_ID" val="layout_32"/>
  <p:tag name="KSO_WM_NEWLAYOUT_ID" val="slide_7df23377ab243f50"/>
  <p:tag name="KSO_WM_UNIT_PRESET_TEXT" val="单击此处添加标题"/>
</p:tagLst>
</file>

<file path=ppt/tags/tag92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3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16"/>
  <p:tag name="KSO_WM_FIGMA_FLAG" val="#fgm#"/>
  <p:tag name="KSO_WM_UNIT_PRESET_TEXT" val=" "/>
</p:tagLst>
</file>

<file path=ppt/tags/tag931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93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3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3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93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2"/>
  <p:tag name="KSO_WM_UNIT_TYPE" val="l_h_i"/>
  <p:tag name="KSO_WM_FIGMA_DECORATION_INDEX" val="15"/>
  <p:tag name="KSO_WM_FIGMA_FLAG" val="#fgm#"/>
  <p:tag name="KSO_WM_UNIT_PRESET_TEXT" val=" "/>
</p:tagLst>
</file>

<file path=ppt/tags/tag936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2"/>
  <p:tag name="KSO_WM_FIGMA_FLAG" val="#fgm#"/>
</p:tagLst>
</file>

<file path=ppt/tags/tag93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3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3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7"/>
  <p:tag name="KSO_WM_FIGMA_FLAG" val="#fgm#"/>
  <p:tag name="KSO_WM_UNIT_PRESET_TEXT" val=" "/>
</p:tagLst>
</file>

<file path=ppt/tags/tag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94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2"/>
  <p:tag name="KSO_WM_UNIT_TYPE" val="l_h_i"/>
  <p:tag name="KSO_WM_FIGMA_DECORATION_INDEX" val="15"/>
  <p:tag name="KSO_WM_FIGMA_FLAG" val="#fgm#"/>
  <p:tag name="KSO_WM_UNIT_PRESET_TEXT" val=" "/>
</p:tagLst>
</file>

<file path=ppt/tags/tag941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3"/>
  <p:tag name="KSO_WM_FIGMA_FLAG" val="#fgm#"/>
</p:tagLst>
</file>

<file path=ppt/tags/tag94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94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94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4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2"/>
  <p:tag name="KSO_WM_UNIT_TYPE" val="l_h_i"/>
  <p:tag name="KSO_WM_FIGMA_DECORATION_INDEX" val="16"/>
  <p:tag name="KSO_WM_FIGMA_FLAG" val="#fgm#"/>
  <p:tag name="KSO_WM_UNIT_PRESET_TEXT" val=" "/>
</p:tagLst>
</file>

<file path=ppt/tags/tag946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10"/>
  <p:tag name="KSO_WM_FIGMA_FLAG" val="#fgm#"/>
</p:tagLst>
</file>

<file path=ppt/tags/tag94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94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949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7df23377ab243f50"/>
</p:tagLst>
</file>

<file path=ppt/tags/tag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ecadaa0c012a7383a53cb6dd8824cdea085d1ef4"/>
  <p:tag name="KSO_WM_NEWLAYOUT_GROUP_ID" val="layout_1-5"/>
  <p:tag name="KSO_WM_NEWLAYOUT_ID" val="slide_61223ae7a7f7aefc"/>
</p:tagLst>
</file>

<file path=ppt/tags/tag9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b376b24464c68dde1df71b8b016a745914f8a3"/>
  <p:tag name="KSO_WM_NEWLAYOUT_GROUP_ID" val="layout_39"/>
  <p:tag name="KSO_WM_NEWLAYOUT_ID" val="slide_0d17081f8fc47b1c"/>
  <p:tag name="KSO_WM_UNIT_PRESET_TEXT" val="单击此处添加标题"/>
</p:tagLst>
</file>

<file path=ppt/tags/tag95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52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1"/>
  <p:tag name="KSO_WM_FIGMA_FLAG" val="#fgm#"/>
</p:tagLst>
</file>

<file path=ppt/tags/tag95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5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5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56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2"/>
  <p:tag name="KSO_WM_FIGMA_FLAG" val="#fgm#"/>
</p:tagLst>
</file>

<file path=ppt/tags/tag95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5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5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960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3"/>
  <p:tag name="KSO_WM_FIGMA_FLAG" val="#fgm#"/>
</p:tagLst>
</file>

<file path=ppt/tags/tag96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96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96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964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4"/>
  <p:tag name="KSO_WM_FIGMA_FLAG" val="#fgm#"/>
</p:tagLst>
</file>

<file path=ppt/tags/tag96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96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96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667"/>
  <p:tag name="KSO_WM_TEMPLATE_SLIDE_ID" val="slide_0d17081f8fc47b1c"/>
</p:tagLst>
</file>

<file path=ppt/tags/tag9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c8c4f6a440f1bc598cbeb84657d61de9129f393"/>
  <p:tag name="KSO_WM_NEWLAYOUT_GROUP_ID" val="layout_35"/>
  <p:tag name="KSO_WM_NEWLAYOUT_ID" val="slide_e16a782a1cbf11b7"/>
  <p:tag name="KSO_WM_UNIT_PRESET_TEXT" val="单击此处添加标题"/>
</p:tagLst>
</file>

<file path=ppt/tags/tag969.xml><?xml version="1.0" encoding="utf-8"?>
<p:tagLst xmlns:p="http://schemas.openxmlformats.org/presentationml/2006/main">
  <p:tag name="KSO_WM_DIAGRAM_GROUP_CODE" val="1"/>
  <p:tag name="KSO_WM_BEAUTIFY_FLAG" val="#fgm#"/>
  <p:tag name="KSO_WM_UNIT_INDEX" val="1_1_2"/>
  <p:tag name="KSO_WM_UNIT_SUBTYPE" val="d"/>
  <p:tag name="KSO_WM_UNIT_TYPE" val="l_h_i"/>
  <p:tag name="KSO_WM_FIGMA_FLAG" val="#fgm#"/>
  <p:tag name="KSO_WM_UNIT_PRESET_TEXT" val="01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97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97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972.xml><?xml version="1.0" encoding="utf-8"?>
<p:tagLst xmlns:p="http://schemas.openxmlformats.org/presentationml/2006/main">
  <p:tag name="KSO_WM_DIAGRAM_GROUP_CODE" val="1"/>
  <p:tag name="KSO_WM_BEAUTIFY_FLAG" val="#fgm#"/>
  <p:tag name="KSO_WM_UNIT_INDEX" val="1_2_2"/>
  <p:tag name="KSO_WM_UNIT_SUBTYPE" val="d"/>
  <p:tag name="KSO_WM_UNIT_TYPE" val="l_h_i"/>
  <p:tag name="KSO_WM_FIGMA_FLAG" val="#fgm#"/>
  <p:tag name="KSO_WM_UNIT_PRESET_TEXT" val="02"/>
</p:tagLst>
</file>

<file path=ppt/tags/tag97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97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975.xml><?xml version="1.0" encoding="utf-8"?>
<p:tagLst xmlns:p="http://schemas.openxmlformats.org/presentationml/2006/main">
  <p:tag name="KSO_WM_DIAGRAM_GROUP_CODE" val="1"/>
  <p:tag name="KSO_WM_BEAUTIFY_FLAG" val="#fgm#"/>
  <p:tag name="KSO_WM_UNIT_INDEX" val="1_3_2"/>
  <p:tag name="KSO_WM_UNIT_SUBTYPE" val="d"/>
  <p:tag name="KSO_WM_UNIT_TYPE" val="l_h_i"/>
  <p:tag name="KSO_WM_FIGMA_FLAG" val="#fgm#"/>
  <p:tag name="KSO_WM_UNIT_PRESET_TEXT" val="03"/>
</p:tagLst>
</file>

<file path=ppt/tags/tag97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97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978.xml><?xml version="1.0" encoding="utf-8"?>
<p:tagLst xmlns:p="http://schemas.openxmlformats.org/presentationml/2006/main">
  <p:tag name="KSO_WM_DIAGRAM_GROUP_CODE" val="1"/>
  <p:tag name="KSO_WM_BEAUTIFY_FLAG" val="#fgm#"/>
  <p:tag name="KSO_WM_UNIT_INDEX" val="1_4_2"/>
  <p:tag name="KSO_WM_UNIT_SUBTYPE" val="d"/>
  <p:tag name="KSO_WM_UNIT_TYPE" val="l_h_i"/>
  <p:tag name="KSO_WM_FIGMA_FLAG" val="#fgm#"/>
  <p:tag name="KSO_WM_UNIT_PRESET_TEXT" val="04"/>
</p:tagLst>
</file>

<file path=ppt/tags/tag97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8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981.xml><?xml version="1.0" encoding="utf-8"?>
<p:tagLst xmlns:p="http://schemas.openxmlformats.org/presentationml/2006/main">
  <p:tag name="KSO_WM_DIAGRAM_GROUP_CODE" val="1"/>
  <p:tag name="KSO_WM_BEAUTIFY_FLAG" val="#fgm#"/>
  <p:tag name="KSO_WM_UNIT_INDEX" val="1_5_2"/>
  <p:tag name="KSO_WM_UNIT_SUBTYPE" val="d"/>
  <p:tag name="KSO_WM_UNIT_TYPE" val="l_h_i"/>
  <p:tag name="KSO_WM_FIGMA_FLAG" val="#fgm#"/>
  <p:tag name="KSO_WM_UNIT_PRESET_TEXT" val="05"/>
</p:tagLst>
</file>

<file path=ppt/tags/tag982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此处添加项标题"/>
</p:tagLst>
</file>

<file path=ppt/tags/tag983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984.xml><?xml version="1.0" encoding="utf-8"?>
<p:tagLst xmlns:p="http://schemas.openxmlformats.org/presentationml/2006/main">
  <p:tag name="KSO_WM_DIAGRAM_GROUP_CODE" val="1"/>
  <p:tag name="KSO_WM_BEAUTIFY_FLAG" val="#fgm#"/>
  <p:tag name="KSO_WM_UNIT_INDEX" val="1_6_2"/>
  <p:tag name="KSO_WM_UNIT_SUBTYPE" val="d"/>
  <p:tag name="KSO_WM_UNIT_TYPE" val="l_h_i"/>
  <p:tag name="KSO_WM_FIGMA_FLAG" val="#fgm#"/>
  <p:tag name="KSO_WM_UNIT_PRESET_TEXT" val="06"/>
</p:tagLst>
</file>

<file path=ppt/tags/tag985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此处添加项标题"/>
</p:tagLst>
</file>

<file path=ppt/tags/tag986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98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29667"/>
  <p:tag name="KSO_WM_TEMPLATE_SLIDE_ID" val="slide_e16a782a1cbf11b7"/>
</p:tagLst>
</file>

<file path=ppt/tags/tag98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8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e86c1b1e81f4417b3de3f78a09eaf3599f2be03"/>
  <p:tag name="KSO_WM_NEWLAYOUT_ID" val="260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8"/>
  <p:tag name="KSO_WM_TEMPLATE_CATEGORY" val="custom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990.xml><?xml version="1.0" encoding="utf-8"?>
<p:tagLst xmlns:p="http://schemas.openxmlformats.org/presentationml/2006/main">
  <p:tag name="KSO_WM_BEAUTIFY_FLAG" val="#wm#"/>
  <p:tag name="KSO_WM_TEMPLATE_CATEGORY" val="custom"/>
  <p:tag name="KSO_WM_TEMPLATE_INDEX" val="40490448"/>
  <p:tag name="KSO_WM_SLIDE_HAS_MASK" val="0"/>
  <p:tag name="KSO_WM_SLIDE_ID" val="custom40490448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06be46c9219ad451"/>
  <p:tag name="KSO_WM_TEMPLATE_SUBCATEGORY" val="29"/>
</p:tagLst>
</file>

<file path=ppt/tags/tag991.xml><?xml version="1.0" encoding="utf-8"?>
<p:tagLst xmlns:p="http://schemas.openxmlformats.org/presentationml/2006/main">
  <p:tag name="KSO_WM_PRESENTATION_SOURCE" val="WPPAIGeneratePPT"/>
</p:tagLst>
</file>

<file path=ppt/theme/theme1.xml><?xml version="1.0" encoding="utf-8"?>
<a:theme xmlns:a="http://schemas.openxmlformats.org/drawingml/2006/main" name="Office 主题​​">
  <a:themeElements>
    <a:clrScheme name="自定义 561">
      <a:dk1>
        <a:srgbClr val="000000"/>
      </a:dk1>
      <a:lt1>
        <a:srgbClr val="FFFFFF"/>
      </a:lt1>
      <a:dk2>
        <a:srgbClr val="0F1423"/>
      </a:dk2>
      <a:lt2>
        <a:srgbClr val="F9F9F9"/>
      </a:lt2>
      <a:accent1>
        <a:srgbClr val="82926B"/>
      </a:accent1>
      <a:accent2>
        <a:srgbClr val="D27B7B"/>
      </a:accent2>
      <a:accent3>
        <a:srgbClr val="7AD1B4"/>
      </a:accent3>
      <a:accent4>
        <a:srgbClr val="D1B47A"/>
      </a:accent4>
      <a:accent5>
        <a:srgbClr val="AA9066"/>
      </a:accent5>
      <a:accent6>
        <a:srgbClr val="7A7AD1"/>
      </a:accent6>
      <a:hlink>
        <a:srgbClr val="304FFE"/>
      </a:hlink>
      <a:folHlink>
        <a:srgbClr val="492067"/>
      </a:folHlink>
    </a:clrScheme>
    <a:fontScheme name="自定义 201">
      <a:majorFont>
        <a:latin typeface="汉仪古隶简"/>
        <a:ea typeface="汉仪古隶简"/>
        <a:cs typeface=""/>
      </a:majorFont>
      <a:minorFont>
        <a:latin typeface="汉仪古隶简"/>
        <a:ea typeface="汉仪古隶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4278</Words>
  <Application>WPS 演示</Application>
  <PresentationFormat>宽屏</PresentationFormat>
  <Paragraphs>516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汉仪古隶简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CAXDING</cp:lastModifiedBy>
  <cp:revision>155</cp:revision>
  <dcterms:created xsi:type="dcterms:W3CDTF">2019-06-19T02:08:00Z</dcterms:created>
  <dcterms:modified xsi:type="dcterms:W3CDTF">2025-06-22T08:17:19Z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A6E4DB59E23547769BDB95E786EDEFB5_11</vt:lpwstr>
  </property>
  <property fmtid="{D5CDD505-2E9C-101B-9397-08002B2CF9AE}" pid="4" name="KSOTemplateUUID">
    <vt:lpwstr>v1.0_ai_69796629667</vt:lpwstr>
  </property>
</Properties>
</file>